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CE9-EB1A-4637-925D-D1367AF13E0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6333-E9F1-4060-A311-B549162F910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CE9-EB1A-4637-925D-D1367AF13E0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6333-E9F1-4060-A311-B549162F9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CE9-EB1A-4637-925D-D1367AF13E0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6333-E9F1-4060-A311-B549162F9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CE9-EB1A-4637-925D-D1367AF13E0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6333-E9F1-4060-A311-B549162F9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CE9-EB1A-4637-925D-D1367AF13E0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6333-E9F1-4060-A311-B549162F910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CE9-EB1A-4637-925D-D1367AF13E0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6333-E9F1-4060-A311-B549162F9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CE9-EB1A-4637-925D-D1367AF13E0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6333-E9F1-4060-A311-B549162F9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CE9-EB1A-4637-925D-D1367AF13E0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6333-E9F1-4060-A311-B549162F9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CE9-EB1A-4637-925D-D1367AF13E0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6333-E9F1-4060-A311-B549162F9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CE9-EB1A-4637-925D-D1367AF13E0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6333-E9F1-4060-A311-B549162F9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CE9-EB1A-4637-925D-D1367AF13E0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976333-E9F1-4060-A311-B549162F910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3F6CE9-EB1A-4637-925D-D1367AF13E0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976333-E9F1-4060-A311-B549162F910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ugosvet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438568" y="548680"/>
            <a:ext cx="983510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Александрийский маяк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484784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1600" dirty="0" smtClean="0"/>
              <a:t>В </a:t>
            </a:r>
            <a:r>
              <a:rPr lang="en-US" sz="1600" dirty="0" smtClean="0"/>
              <a:t>III </a:t>
            </a:r>
            <a:r>
              <a:rPr lang="ru-RU" sz="1600" dirty="0" smtClean="0"/>
              <a:t>веке до н.э. был построен маяк, чтобы корабли могли благополучно миновать рифы на пути в александрийскую бухту. Ночью им помогало в этом отражение языков пламени, а днем- столб дыма. Это был первый в мире маяк, и простоял он 1500лет.</a:t>
            </a:r>
            <a:endParaRPr lang="ru-RU" sz="1600" dirty="0"/>
          </a:p>
        </p:txBody>
      </p:sp>
      <p:pic>
        <p:nvPicPr>
          <p:cNvPr id="6" name="Рисунок 5" descr="280px-Yar_quay.jpg"/>
          <p:cNvPicPr>
            <a:picLocks noChangeAspect="1"/>
          </p:cNvPicPr>
          <p:nvPr/>
        </p:nvPicPr>
        <p:blipFill>
          <a:blip r:embed="rId2" cstate="print"/>
          <a:srcRect t="22276" r="35808"/>
          <a:stretch>
            <a:fillRect/>
          </a:stretch>
        </p:blipFill>
        <p:spPr>
          <a:xfrm>
            <a:off x="1907704" y="2924944"/>
            <a:ext cx="5037759" cy="3780617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7" name="TextBox 6"/>
          <p:cNvSpPr txBox="1"/>
          <p:nvPr/>
        </p:nvSpPr>
        <p:spPr>
          <a:xfrm>
            <a:off x="7092280" y="63093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hlinkClick r:id="rId3"/>
              </a:rPr>
              <a:t>Кругосвет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3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Company>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student</cp:lastModifiedBy>
  <cp:revision>3</cp:revision>
  <dcterms:created xsi:type="dcterms:W3CDTF">2015-04-08T06:55:47Z</dcterms:created>
  <dcterms:modified xsi:type="dcterms:W3CDTF">2015-04-08T07:21:30Z</dcterms:modified>
</cp:coreProperties>
</file>