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2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AD5500-2D0D-4DEE-91F0-4615D6C03EDE}" type="datetimeFigureOut">
              <a:rPr lang="ru-RU" smtClean="0"/>
              <a:pPr/>
              <a:t>06.05.2015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63AE0-FAC8-4CF1-8C9D-DB7ED212B0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AD5500-2D0D-4DEE-91F0-4615D6C03EDE}" type="datetimeFigureOut">
              <a:rPr lang="ru-RU" smtClean="0"/>
              <a:pPr/>
              <a:t>06.05.2015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63AE0-FAC8-4CF1-8C9D-DB7ED212B0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AD5500-2D0D-4DEE-91F0-4615D6C03EDE}" type="datetimeFigureOut">
              <a:rPr lang="ru-RU" smtClean="0"/>
              <a:pPr/>
              <a:t>06.05.2015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63AE0-FAC8-4CF1-8C9D-DB7ED212B0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AD5500-2D0D-4DEE-91F0-4615D6C03EDE}" type="datetimeFigureOut">
              <a:rPr lang="ru-RU" smtClean="0"/>
              <a:pPr/>
              <a:t>06.05.2015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63AE0-FAC8-4CF1-8C9D-DB7ED212B0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AD5500-2D0D-4DEE-91F0-4615D6C03EDE}" type="datetimeFigureOut">
              <a:rPr lang="ru-RU" smtClean="0"/>
              <a:pPr/>
              <a:t>06.05.2015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63AE0-FAC8-4CF1-8C9D-DB7ED212B0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AD5500-2D0D-4DEE-91F0-4615D6C03EDE}" type="datetimeFigureOut">
              <a:rPr lang="ru-RU" smtClean="0"/>
              <a:pPr/>
              <a:t>06.05.2015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63AE0-FAC8-4CF1-8C9D-DB7ED212B0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AD5500-2D0D-4DEE-91F0-4615D6C03EDE}" type="datetimeFigureOut">
              <a:rPr lang="ru-RU" smtClean="0"/>
              <a:pPr/>
              <a:t>06.05.2015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63AE0-FAC8-4CF1-8C9D-DB7ED212B0C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AD5500-2D0D-4DEE-91F0-4615D6C03EDE}" type="datetimeFigureOut">
              <a:rPr lang="ru-RU" smtClean="0"/>
              <a:pPr/>
              <a:t>06.05.2015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63AE0-FAC8-4CF1-8C9D-DB7ED212B0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AD5500-2D0D-4DEE-91F0-4615D6C03EDE}" type="datetimeFigureOut">
              <a:rPr lang="ru-RU" smtClean="0"/>
              <a:pPr/>
              <a:t>06.05.2015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63AE0-FAC8-4CF1-8C9D-DB7ED212B0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AD5500-2D0D-4DEE-91F0-4615D6C03EDE}" type="datetimeFigureOut">
              <a:rPr lang="ru-RU" smtClean="0"/>
              <a:pPr/>
              <a:t>06.05.2015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DD63AE0-FAC8-4CF1-8C9D-DB7ED212B0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69AD5500-2D0D-4DEE-91F0-4615D6C03EDE}" type="datetimeFigureOut">
              <a:rPr lang="ru-RU" smtClean="0"/>
              <a:pPr/>
              <a:t>06.05.2015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2DD63AE0-FAC8-4CF1-8C9D-DB7ED212B0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9AD5500-2D0D-4DEE-91F0-4615D6C03EDE}" type="datetimeFigureOut">
              <a:rPr lang="ru-RU" smtClean="0"/>
              <a:pPr/>
              <a:t>06.05.2015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DD63AE0-FAC8-4CF1-8C9D-DB7ED212B0C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1538" y="142852"/>
            <a:ext cx="6899133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Путешествии </a:t>
            </a:r>
          </a:p>
          <a:p>
            <a:pPr algn="ctr"/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 </a:t>
            </a:r>
          </a:p>
          <a:p>
            <a:pPr algn="ctr"/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мире </a:t>
            </a:r>
          </a:p>
          <a:p>
            <a:pPr algn="ctr"/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изобразительного</a:t>
            </a:r>
          </a:p>
          <a:p>
            <a:pPr algn="ctr"/>
            <a:r>
              <a:rPr lang="ru-RU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искусства</a:t>
            </a:r>
            <a:endParaRPr lang="ru-RU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214290"/>
            <a:ext cx="76265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называется разновидность </a:t>
            </a:r>
          </a:p>
          <a:p>
            <a:pPr marL="342900" indent="-342900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изобразительного искусства, посвященная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изображению</a:t>
            </a:r>
          </a:p>
          <a:p>
            <a:pPr marL="342900" indent="-342900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животных?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1714488"/>
            <a:ext cx="12776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А) Графика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4929198"/>
            <a:ext cx="1572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В) Анимализм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5786" y="3286124"/>
            <a:ext cx="1282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Б) Реализм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7" name="Рисунок 6" descr="Реализм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43306" y="3143248"/>
            <a:ext cx="1785950" cy="1643074"/>
          </a:xfrm>
          <a:prstGeom prst="rect">
            <a:avLst/>
          </a:prstGeom>
        </p:spPr>
      </p:pic>
      <p:pic>
        <p:nvPicPr>
          <p:cNvPr id="8" name="Рисунок 7" descr="График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00430" y="1142984"/>
            <a:ext cx="1857388" cy="1643074"/>
          </a:xfrm>
          <a:prstGeom prst="rect">
            <a:avLst/>
          </a:prstGeom>
        </p:spPr>
      </p:pic>
      <p:pic>
        <p:nvPicPr>
          <p:cNvPr id="9" name="Рисунок 8" descr="Анимализм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71868" y="5000636"/>
            <a:ext cx="1857388" cy="14287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214290"/>
            <a:ext cx="56657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Основой какого вида изобразительного </a:t>
            </a: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искусства является однотонный рисунок?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5786" y="1857364"/>
            <a:ext cx="1466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А) Живопись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2571744"/>
            <a:ext cx="1269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Б) Графика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5786" y="3214686"/>
            <a:ext cx="1698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В) Архитектура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868" y="1857364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Не верно!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3306" y="2571744"/>
            <a:ext cx="1170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Молодец!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714744" y="3286124"/>
            <a:ext cx="636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Увы!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500042"/>
            <a:ext cx="51682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Как называется хранилище картин?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1500174"/>
            <a:ext cx="1087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А) Музей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1538" y="2143116"/>
            <a:ext cx="1680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Б)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Пинакотека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3000372"/>
            <a:ext cx="1041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В) Склад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8992" y="2214554"/>
            <a:ext cx="1170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Молодец!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28992" y="3071810"/>
            <a:ext cx="1638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Не правильно!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0430" y="1571612"/>
            <a:ext cx="636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Увы!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285728"/>
            <a:ext cx="71704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Как называется специальный ящик для переноски</a:t>
            </a: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кистей, красок, палитры?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7224" y="1714488"/>
            <a:ext cx="13113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А) Чемодан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85786" y="2357430"/>
            <a:ext cx="1287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Б) Коробка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3143248"/>
            <a:ext cx="1321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В) Этюдник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28992" y="1785926"/>
            <a:ext cx="1638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Не правильно!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28992" y="2428868"/>
            <a:ext cx="2048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Попробуй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еще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раз!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0430" y="3214686"/>
            <a:ext cx="1170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Молодец!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500042"/>
            <a:ext cx="3560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Что такое автопортрет?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85852" y="1428736"/>
            <a:ext cx="2759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А) Изображение природы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85852" y="2143116"/>
            <a:ext cx="3061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Б) Изображение самого себя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5852" y="3000372"/>
            <a:ext cx="309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В) Изображение схем зданий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628" y="1357298"/>
            <a:ext cx="636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Увы!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2066" y="2143116"/>
            <a:ext cx="185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Верно, молодец!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14942" y="3000372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Не верно!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285728"/>
            <a:ext cx="76685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6. Как называется небольшая доска на которой художник</a:t>
            </a: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смешивает</a:t>
            </a:r>
          </a:p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краски?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7290" y="1714488"/>
            <a:ext cx="963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А) ДВП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57290" y="2500306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Б) Палитра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5852" y="3500438"/>
            <a:ext cx="1185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В) Фанера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14744" y="1643050"/>
            <a:ext cx="636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Увы!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43306" y="2428868"/>
            <a:ext cx="1170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Молодец!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3306" y="3500438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Не верно!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70</TotalTime>
  <Words>168</Words>
  <Application>Microsoft Office PowerPoint</Application>
  <PresentationFormat>Экран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Метро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student</dc:creator>
  <cp:lastModifiedBy>student</cp:lastModifiedBy>
  <cp:revision>8</cp:revision>
  <dcterms:created xsi:type="dcterms:W3CDTF">2015-04-29T08:13:41Z</dcterms:created>
  <dcterms:modified xsi:type="dcterms:W3CDTF">2015-05-06T09:39:58Z</dcterms:modified>
</cp:coreProperties>
</file>