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98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6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1F6D7-FB34-41DE-8580-FB31E052430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F4C0A-56B5-4D04-B581-C7403F221F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2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55CCB-70FD-46BA-B76E-CEBA9CA5D296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24CC-5955-4791-8326-9A7A10BB0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34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424CC-5955-4791-8326-9A7A10BB0D2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6EB47D2-0A02-4850-80E6-5A8ECDDAB625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8E9F77B-AEBD-4DC2-B98B-97103A629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286808" cy="26431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>
                <a:solidFill>
                  <a:schemeClr val="bg1"/>
                </a:solidFill>
              </a:rPr>
              <a:t>Урок  </a:t>
            </a:r>
            <a:r>
              <a:rPr lang="ru-RU" sz="3100" b="1" dirty="0" err="1" smtClean="0">
                <a:solidFill>
                  <a:schemeClr val="bg1"/>
                </a:solidFill>
              </a:rPr>
              <a:t>Кубановедения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Тема.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«Обычаи и праздники народов, живущих на Кубани</a:t>
            </a:r>
            <a:r>
              <a:rPr lang="ru-RU" sz="4000" b="1" dirty="0" smtClean="0">
                <a:solidFill>
                  <a:schemeClr val="bg1"/>
                </a:solidFill>
              </a:rPr>
              <a:t>».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4 класс</a:t>
            </a:r>
            <a:r>
              <a:rPr lang="ru-RU" sz="4000" dirty="0">
                <a:solidFill>
                  <a:schemeClr val="bg1"/>
                </a:solidFill>
              </a:rPr>
              <a:t/>
            </a:r>
            <a:br>
              <a:rPr lang="ru-RU" sz="4000" dirty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143248"/>
            <a:ext cx="7200928" cy="3214710"/>
          </a:xfrm>
        </p:spPr>
        <p:txBody>
          <a:bodyPr>
            <a:normAutofit/>
          </a:bodyPr>
          <a:lstStyle/>
          <a:p>
            <a:pPr algn="l"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Учитель начальных классов </a:t>
            </a:r>
          </a:p>
          <a:p>
            <a:pPr algn="l"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МБОУ  СОШ № 276</a:t>
            </a:r>
          </a:p>
          <a:p>
            <a:pPr algn="l">
              <a:spcBef>
                <a:spcPct val="0"/>
              </a:spcBef>
            </a:pPr>
            <a:r>
              <a:rPr lang="ru-RU" b="1" dirty="0" err="1">
                <a:solidFill>
                  <a:schemeClr val="bg1"/>
                </a:solidFill>
              </a:rPr>
              <a:t>г</a:t>
            </a:r>
            <a:r>
              <a:rPr lang="ru-RU" b="1" dirty="0" err="1" smtClean="0">
                <a:solidFill>
                  <a:schemeClr val="bg1"/>
                </a:solidFill>
              </a:rPr>
              <a:t>.Гаджиево</a:t>
            </a:r>
            <a:endParaRPr lang="ru-RU" b="1" dirty="0" smtClean="0">
              <a:solidFill>
                <a:schemeClr val="bg1"/>
              </a:solidFill>
            </a:endParaRPr>
          </a:p>
          <a:p>
            <a:pPr algn="l"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Мурманская область</a:t>
            </a:r>
          </a:p>
          <a:p>
            <a:pPr algn="l">
              <a:spcBef>
                <a:spcPct val="0"/>
              </a:spcBef>
            </a:pPr>
            <a:r>
              <a:rPr lang="ru-RU" b="1" dirty="0">
                <a:solidFill>
                  <a:schemeClr val="bg1"/>
                </a:solidFill>
              </a:rPr>
              <a:t>Р</a:t>
            </a:r>
            <a:r>
              <a:rPr lang="ru-RU" b="1" dirty="0" smtClean="0">
                <a:solidFill>
                  <a:schemeClr val="bg1"/>
                </a:solidFill>
              </a:rPr>
              <a:t>епина Наталья Ивановна</a:t>
            </a:r>
          </a:p>
          <a:p>
            <a:pPr algn="l"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                      2015год</a:t>
            </a:r>
          </a:p>
        </p:txBody>
      </p:sp>
      <p:pic>
        <p:nvPicPr>
          <p:cNvPr id="15362" name="Picture 2" descr="C:\Documents and Settings\Admin\Мои документы\Мои рисунки\ю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643174" cy="19559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Армяне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Admin\Мои документы\Мои рисунки\6UP8WFCAIRK2JHCAIIKW2UCA4CGOZWCAJGRTOYCA25PT7FCAMBVDS2CAA9RE0UCAFSDVYFCAFRMLBXCAQWC1HDCA3XV8KNCASX1A36CAUJ7SR9CAIB1FPQCA88FXYICAA1YWW3CAML11JUCAEWA4QFCAPGQH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15140" y="3786190"/>
            <a:ext cx="1785950" cy="2678925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Мои рисунки\6UP8WFCAIRK2JHCAIIKW2UCA4CGOZWCAJGRTOYCA25PT7FCAMBVDS2CAA9RE0UCAFSDVYFCAFRMLBXCAQWC1HDCA3XV8KNCASX1A36CAUJ7SR9CAIB1FPQCA88FXYICAA1YWW3CAML11JUCAEWA4QFCAPGQH2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14348" y="3571876"/>
            <a:ext cx="1871459" cy="2952747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500034" y="1000125"/>
            <a:ext cx="8358246" cy="2286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С </a:t>
            </a:r>
            <a:r>
              <a:rPr lang="ru-RU" sz="2800" b="1" dirty="0">
                <a:solidFill>
                  <a:schemeClr val="bg1"/>
                </a:solidFill>
              </a:rPr>
              <a:t>вершин Арарата, то древней земли 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 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Обычаи предков с собой принесли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Армяне </a:t>
            </a:r>
            <a:r>
              <a:rPr lang="ru-RU" sz="2800" b="1" dirty="0">
                <a:solidFill>
                  <a:schemeClr val="bg1"/>
                </a:solidFill>
              </a:rPr>
              <a:t>– </a:t>
            </a:r>
            <a:r>
              <a:rPr lang="ru-RU" sz="2800" b="1" dirty="0" smtClean="0">
                <a:solidFill>
                  <a:schemeClr val="bg1"/>
                </a:solidFill>
              </a:rPr>
              <a:t>весёлый </a:t>
            </a:r>
            <a:r>
              <a:rPr lang="ru-RU" sz="2800" b="1" dirty="0">
                <a:solidFill>
                  <a:schemeClr val="bg1"/>
                </a:solidFill>
              </a:rPr>
              <a:t>и </a:t>
            </a:r>
            <a:r>
              <a:rPr lang="ru-RU" sz="2800" b="1" dirty="0" smtClean="0">
                <a:solidFill>
                  <a:schemeClr val="bg1"/>
                </a:solidFill>
              </a:rPr>
              <a:t>дружный народ</a:t>
            </a:r>
            <a:r>
              <a:rPr lang="ru-RU" sz="2800" b="1" dirty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 </a:t>
            </a:r>
            <a:r>
              <a:rPr lang="ru-RU" sz="2800" b="1" dirty="0" smtClean="0">
                <a:solidFill>
                  <a:schemeClr val="bg1"/>
                </a:solidFill>
              </a:rPr>
              <a:t>Который </a:t>
            </a:r>
            <a:r>
              <a:rPr lang="ru-RU" sz="2800" b="1" dirty="0">
                <a:solidFill>
                  <a:schemeClr val="bg1"/>
                </a:solidFill>
              </a:rPr>
              <a:t>прекрасные песни </a:t>
            </a:r>
            <a:r>
              <a:rPr lang="ru-RU" sz="2800" b="1" dirty="0" smtClean="0">
                <a:solidFill>
                  <a:schemeClr val="bg1"/>
                </a:solidFill>
              </a:rPr>
              <a:t>поёт</a:t>
            </a:r>
            <a:r>
              <a:rPr lang="ru-RU" sz="2800" b="1" dirty="0">
                <a:solidFill>
                  <a:schemeClr val="bg1"/>
                </a:solidFill>
              </a:rPr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Украинцы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4286280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sz="2800" b="1" dirty="0">
                <a:solidFill>
                  <a:schemeClr val="bg1"/>
                </a:solidFill>
              </a:rPr>
              <a:t>Живут украинцы давно на Кубани,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 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Сыны плодородной </a:t>
            </a:r>
            <a:r>
              <a:rPr lang="ru-RU" sz="2800" b="1" dirty="0" smtClean="0">
                <a:solidFill>
                  <a:schemeClr val="bg1"/>
                </a:solidFill>
              </a:rPr>
              <a:t>земли.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   Весёлые песни, горячие танцы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 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Они на Кубань принесли</a:t>
            </a:r>
          </a:p>
        </p:txBody>
      </p:sp>
      <p:pic>
        <p:nvPicPr>
          <p:cNvPr id="22530" name="Picture 2" descr="C:\Documents and Settings\Admin\Мои документы\Мои рисунки\BZQ8Y4CAIXS78XCALIM6VSCAUPGIUQCA371SOQCAX2CNF0CAA2OAGECAES884MCA7IR42KCAF1I13NCA2BUPYPCAA0T631CA4ON3VECA0GGTTRCA25D9BBCAH6ZMGUCAH138PVCAFFW1NBCAEGKZ8CCA60Y4N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786190"/>
            <a:ext cx="3429024" cy="2583199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\Мои документы\Мои рисунки\0AX225CA50OT2QCAQ1TDXZCA7P8332CA2VD584CAZQTEW6CAX93I97CAHX1BHSCAIU9KO8CA74CH6XCA9QA1BXCAI69NQSCAZK5083CAOHL1PQCAO90UGSCA8CYGJVCA4ZMWRRCAZN5F71CA7P2HM6CA092ZV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678768"/>
            <a:ext cx="2214578" cy="3321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Кубань- наш общий дом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Что </a:t>
            </a:r>
            <a:r>
              <a:rPr lang="ru-RU" sz="2400" b="1" dirty="0">
                <a:solidFill>
                  <a:schemeClr val="bg1"/>
                </a:solidFill>
              </a:rPr>
              <a:t>жизнь коротка – не беда,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        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bg1"/>
                </a:solidFill>
              </a:rPr>
              <a:t>  В ней можно успеть очень много,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         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bg1"/>
                </a:solidFill>
              </a:rPr>
              <a:t> Лишь мирно бы солнце светило всегда,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          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Сияло </a:t>
            </a:r>
            <a:r>
              <a:rPr lang="ru-RU" sz="2400" b="1" dirty="0">
                <a:solidFill>
                  <a:schemeClr val="bg1"/>
                </a:solidFill>
              </a:rPr>
              <a:t>над каждым порогом.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                    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dirty="0">
                <a:solidFill>
                  <a:schemeClr val="bg1"/>
                </a:solidFill>
              </a:rPr>
              <a:t>Всем ясно, что стала мала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         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Сегодня Земля для сражений.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       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bg1"/>
                </a:solidFill>
              </a:rPr>
              <a:t>   И только, как прежде она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                      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Просторна </a:t>
            </a:r>
            <a:r>
              <a:rPr lang="ru-RU" sz="2400" b="1" dirty="0">
                <a:solidFill>
                  <a:schemeClr val="bg1"/>
                </a:solidFill>
              </a:rPr>
              <a:t>для добрых свершений</a:t>
            </a:r>
            <a:r>
              <a:rPr lang="ru-RU" sz="2800" b="1" dirty="0">
                <a:solidFill>
                  <a:schemeClr val="bg1"/>
                </a:solidFill>
              </a:rPr>
              <a:t>. </a:t>
            </a:r>
            <a:r>
              <a:rPr lang="ru-RU" sz="2800" b="1" dirty="0"/>
              <a:t>               </a:t>
            </a:r>
            <a:r>
              <a:rPr lang="ru-RU" sz="1800" b="1" dirty="0"/>
              <a:t>       </a:t>
            </a:r>
          </a:p>
        </p:txBody>
      </p:sp>
      <p:pic>
        <p:nvPicPr>
          <p:cNvPr id="23554" name="Picture 2" descr="C:\Documents and Settings\Admin\Мои документы\Мои рисунки\6WMUV5CA6P7PTPCA3DT8KFCA1RDI4DCAS046N4CA7BXQ3ICAKPQ8FPCAXGVS8VCAMQMLPMCA5EFCIICA883D4WCATL2Y3JCAMKZA7DCAC7K06ZCA1V7KZ7CAQXE05ICAT2NNJNCA9D7FQ1CAHRKBJDCAFZKUY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500174"/>
            <a:ext cx="2263935" cy="1705705"/>
          </a:xfrm>
          <a:prstGeom prst="rect">
            <a:avLst/>
          </a:prstGeom>
          <a:noFill/>
        </p:spPr>
      </p:pic>
      <p:pic>
        <p:nvPicPr>
          <p:cNvPr id="23555" name="Picture 3" descr="C:\Documents and Settings\Admin\Мои документы\Мои рисунки\7ZDPEKCAXM3VJSCA7LQSM3CAU2L48VCAJBRS4NCADDGDIOCAF30CU8CAVOWTSQCAOWAMJSCAJ42NT8CAKFL5W9CA4D4HLCCARIY29SCAG2HCHYCAI1N4YICA2WS33MCA68RHSPCAMMYNV3CAZNP1E2CAG0MAP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500438"/>
            <a:ext cx="248196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1.Мирук М.В., Ерёменко Е.И., Науменко Т.А. Учебник по </a:t>
            </a:r>
            <a:r>
              <a:rPr lang="ru-RU" dirty="0" err="1">
                <a:latin typeface="Times New Roman"/>
                <a:ea typeface="Times New Roman"/>
              </a:rPr>
              <a:t>кубановедению</a:t>
            </a:r>
            <a:r>
              <a:rPr lang="ru-RU" dirty="0">
                <a:latin typeface="Times New Roman"/>
                <a:ea typeface="Times New Roman"/>
              </a:rPr>
              <a:t> 4 класс. – Краснодар: Перспективы образования, 2012.</a:t>
            </a:r>
            <a:r>
              <a:rPr lang="ru-RU" dirty="0"/>
              <a:t> </a:t>
            </a:r>
            <a:r>
              <a:rPr lang="ru-RU" dirty="0">
                <a:latin typeface="Times New Roman"/>
                <a:ea typeface="Times New Roman"/>
              </a:rPr>
              <a:t>2. Науменко Т.А., Матвеев Ю.А. Рабочая тетрадь по </a:t>
            </a:r>
            <a:r>
              <a:rPr lang="ru-RU" dirty="0" err="1">
                <a:latin typeface="Times New Roman"/>
                <a:ea typeface="Times New Roman"/>
              </a:rPr>
              <a:t>кубановедению</a:t>
            </a:r>
            <a:r>
              <a:rPr lang="ru-RU" dirty="0">
                <a:latin typeface="Times New Roman"/>
                <a:ea typeface="Times New Roman"/>
              </a:rPr>
              <a:t> 4 класс.-</a:t>
            </a:r>
            <a:r>
              <a:rPr lang="ru-RU" i="1" dirty="0">
                <a:latin typeface="Trebuchet MS"/>
                <a:ea typeface="Trebuchet MS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Краснодар: Перспективы образования, 2013.</a:t>
            </a:r>
            <a:r>
              <a:rPr lang="ru-RU" dirty="0"/>
              <a:t> </a:t>
            </a:r>
            <a:r>
              <a:rPr lang="ru-RU" dirty="0">
                <a:latin typeface="Times New Roman"/>
                <a:ea typeface="Times New Roman"/>
              </a:rPr>
              <a:t>3.Ерёменко Е.Н.</a:t>
            </a:r>
            <a:r>
              <a:rPr lang="ru-RU" dirty="0">
                <a:latin typeface="Trebuchet MS"/>
                <a:ea typeface="Trebuchet MS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Методическое пособие для учителя 1-4 класс. – Краснодар: Перспективы образования, 2011</a:t>
            </a:r>
            <a:r>
              <a:rPr lang="ru-RU">
                <a:latin typeface="Times New Roman"/>
                <a:ea typeface="Times New Roman"/>
              </a:rPr>
              <a:t>.</a:t>
            </a:r>
            <a:r>
              <a:rPr lang="ru-RU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809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Наш край!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Ты был на Кубани? А ты побывай: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Отличные люди, прославленный край.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Там примут тебя как хорошего друга.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 Покажут,  как землю ворочают плугом,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 Как хлеб убирают, как стол накрывают,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 Как в горнице гостя у нас угощают.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 Кубанцы на зависть умеют трудиться.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5" descr="C:\Documents and Settings\Admin\Мои документы\началка 1\Кубановедение\Рисунки,фото\под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429264"/>
            <a:ext cx="2143125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Мои документы\началка 1\Кубановедение\Рисунки,фото\по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429264"/>
            <a:ext cx="1857375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Любимый край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Люблю тебя,  край мой,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простор Краснодарский,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и труд хлебороба,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и песни, и пляски.</a:t>
            </a:r>
          </a:p>
          <a:p>
            <a:endParaRPr lang="ru-RU" dirty="0"/>
          </a:p>
        </p:txBody>
      </p:sp>
      <p:pic>
        <p:nvPicPr>
          <p:cNvPr id="4" name="Рисунок 3" descr="http://soh7tih.narod.ru/na_kuban_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928934"/>
            <a:ext cx="41243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00063"/>
            <a:ext cx="8229600" cy="4525962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bg1"/>
                </a:solidFill>
              </a:rPr>
              <a:t>В чудесном краю, где </a:t>
            </a:r>
            <a:r>
              <a:rPr lang="ru-RU" b="1" dirty="0" smtClean="0">
                <a:solidFill>
                  <a:schemeClr val="bg1"/>
                </a:solidFill>
              </a:rPr>
              <a:t>растёт </a:t>
            </a:r>
            <a:r>
              <a:rPr lang="ru-RU" b="1" dirty="0">
                <a:solidFill>
                  <a:schemeClr val="bg1"/>
                </a:solidFill>
              </a:rPr>
              <a:t>виноград,</a:t>
            </a:r>
          </a:p>
          <a:p>
            <a:pPr algn="ctr">
              <a:buNone/>
            </a:pPr>
            <a:r>
              <a:rPr lang="ru-RU" b="1" dirty="0">
                <a:solidFill>
                  <a:schemeClr val="bg1"/>
                </a:solidFill>
              </a:rPr>
              <a:t> Хлеба колосятся и реки шумят, </a:t>
            </a:r>
          </a:p>
          <a:p>
            <a:pPr algn="ctr">
              <a:buNone/>
            </a:pPr>
            <a:r>
              <a:rPr lang="ru-RU" b="1" dirty="0">
                <a:solidFill>
                  <a:schemeClr val="bg1"/>
                </a:solidFill>
              </a:rPr>
              <a:t> Где солнце над морем лазурным </a:t>
            </a:r>
            <a:r>
              <a:rPr lang="ru-RU" b="1" dirty="0" smtClean="0">
                <a:solidFill>
                  <a:schemeClr val="bg1"/>
                </a:solidFill>
              </a:rPr>
              <a:t>встаёт</a:t>
            </a:r>
            <a:r>
              <a:rPr lang="ru-RU" b="1" dirty="0">
                <a:solidFill>
                  <a:schemeClr val="bg1"/>
                </a:solidFill>
              </a:rPr>
              <a:t>,</a:t>
            </a:r>
          </a:p>
          <a:p>
            <a:pPr algn="ctr">
              <a:buNone/>
            </a:pPr>
            <a:r>
              <a:rPr lang="ru-RU" b="1" dirty="0">
                <a:solidFill>
                  <a:schemeClr val="bg1"/>
                </a:solidFill>
              </a:rPr>
              <a:t> Тепло </a:t>
            </a:r>
            <a:r>
              <a:rPr lang="ru-RU" b="1" dirty="0" smtClean="0">
                <a:solidFill>
                  <a:schemeClr val="bg1"/>
                </a:solidFill>
              </a:rPr>
              <a:t>своё </a:t>
            </a:r>
            <a:r>
              <a:rPr lang="ru-RU" b="1" dirty="0">
                <a:solidFill>
                  <a:schemeClr val="bg1"/>
                </a:solidFill>
              </a:rPr>
              <a:t>дарит почти каждый год,</a:t>
            </a:r>
          </a:p>
        </p:txBody>
      </p:sp>
      <p:pic>
        <p:nvPicPr>
          <p:cNvPr id="1026" name="Picture 2" descr="D:\Документы\началка 1\Кубановедение\Рисунки,фото\поле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071810"/>
            <a:ext cx="4076700" cy="303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73367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Единой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семьёю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народы живут,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Кубань хлебосольную “мамой”   зовут,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 Любимую землю теплом украшают,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Ей песни, легенды свои посвящают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 descr="https://im1-tub-ru.yandex.net/i?id=48153abf0cd58a8be78996f7a971b17d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82453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558984"/>
            <a:ext cx="85725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 жизни нам дана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Родина одна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У меня она – вишня у окна,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Прямо у дверей золото полей,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Дума вековая стройных тополей.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Здесь моя тропа пролегла в хлеба,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Здесь моя судьба – радость и борьба,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Здесь мои друзья,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Здесь моя семья,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Большего не скажешь - здесь земля моя!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8434" name="Picture 2" descr="D:\Документы\началка 1\Кубановедение\Рисунки,фото\поле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85728"/>
            <a:ext cx="2857500" cy="1952625"/>
          </a:xfrm>
          <a:prstGeom prst="rect">
            <a:avLst/>
          </a:prstGeom>
          <a:noFill/>
        </p:spPr>
      </p:pic>
      <p:pic>
        <p:nvPicPr>
          <p:cNvPr id="18435" name="Picture 3" descr="D:\Документы\началка 1\Кубановедение\Рисунки,фото\хле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643446"/>
            <a:ext cx="3071834" cy="164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Греки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9458" name="Picture 2" descr="C:\Documents and Settings\Admin\Мои документы\гре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86380" y="4500570"/>
            <a:ext cx="2643206" cy="1982405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954435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chemeClr val="bg1"/>
                </a:solidFill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Родную Кубань полюбили навеки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                      Весёлые, щедрые, вольные греки.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                      Покинув когда-то родную Элладу,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                      В Кубани цветущей нашли мы отраду.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                      Кубани мы песню свою посвящаем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                      И Щедрое сердце её прославляем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19461" name="Picture 5" descr="C:\Documents and Settings\Admin\Мои документы\Мои рисунки\c0f7843d60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429132"/>
            <a:ext cx="2357454" cy="2088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Адыгейцы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О, Адыгея, родная моя</a:t>
            </a:r>
            <a:r>
              <a:rPr lang="ru-RU" sz="2800" b="1" dirty="0" smtClean="0">
                <a:solidFill>
                  <a:schemeClr val="bg1"/>
                </a:solidFill>
              </a:rPr>
              <a:t>!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Благословенная предков земля.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Здесь </a:t>
            </a:r>
            <a:r>
              <a:rPr lang="ru-RU" sz="2800" b="1" dirty="0">
                <a:solidFill>
                  <a:schemeClr val="bg1"/>
                </a:solidFill>
              </a:rPr>
              <a:t>по законам чести живут,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Чтут </a:t>
            </a:r>
            <a:r>
              <a:rPr lang="ru-RU" sz="2800" b="1" dirty="0">
                <a:solidFill>
                  <a:schemeClr val="bg1"/>
                </a:solidFill>
              </a:rPr>
              <a:t>стариков и обычаи чтут</a:t>
            </a:r>
            <a:r>
              <a:rPr lang="ru-RU" b="1" dirty="0">
                <a:solidFill>
                  <a:schemeClr val="bg1"/>
                </a:solidFill>
              </a:rPr>
              <a:t>. </a:t>
            </a:r>
            <a:r>
              <a:rPr lang="ru-RU" b="1" dirty="0"/>
              <a:t>  </a:t>
            </a:r>
          </a:p>
          <a:p>
            <a:pPr>
              <a:buNone/>
            </a:pPr>
            <a:r>
              <a:rPr lang="ru-RU" b="1" dirty="0"/>
              <a:t>                        </a:t>
            </a:r>
          </a:p>
          <a:p>
            <a:pPr>
              <a:buNone/>
            </a:pPr>
            <a:r>
              <a:rPr lang="ru-RU" dirty="0"/>
              <a:t>                        </a:t>
            </a:r>
          </a:p>
        </p:txBody>
      </p:sp>
      <p:pic>
        <p:nvPicPr>
          <p:cNvPr id="20482" name="Picture 2" descr="C:\Documents and Settings\Admin\Мои документы\Мои рисунки\QSH3OLCASRZK8NCAFNZT5JCAFBB161CAY5X8XTCA2RLIE8CAMQI357CAMJMEZCCAE8BKU3CAV7NTOFCACV5TJ6CAHTD788CANAMQ3DCAETH2S9CAVPBMS6CAGNP62TCAAD7CNTCAVKIQV5CALKDSO5CA55AS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2071702" cy="2755934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Мои документы\Мои рисунки\MFT0AXCA920G3ZCA9P8CORCAHO2XP7CAL968Q4CA0LHQIGCA71ZSRGCAQIAHL7CAUHL4U5CAJOQ77FCAU6C9PXCABB3LYMCA4SVZBXCAUN523SCALT0UZNCALNB1WFCACCMNN8CA3HZLM5CA82PTHXCAKLMU9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793995"/>
            <a:ext cx="2286016" cy="349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Казаки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1506" name="Picture 2" descr="C:\Documents and Settings\Admin\Мои документы\Мои рисунки\6UP8WFCAIRK2JHCAIIKW2UCA4CGOZWCAJGRTOYCA25PT7FCAMBVDS2CAA9RE0UCAFSDVYFCAFRMLBXCAQWC1HDCA3XV8KNCASX1A36CAUJ7SR9CAIB1FPQCA88FXYICAA1YWW3CAML11JUCAEWA4QFCAPGQH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571612"/>
            <a:ext cx="3429024" cy="25831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0800000" flipV="1">
            <a:off x="714348" y="2830628"/>
            <a:ext cx="764386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dirty="0">
                <a:solidFill>
                  <a:srgbClr val="662C14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357298"/>
            <a:ext cx="6572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Живою изгородью мы                        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Селились здесь от Бога,                        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Екатеринины сыны                        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Российского народа.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1508" name="Picture 4" descr="C:\Documents and Settings\Admin\Мои документы\Мои рисунки\GRHNDHCACKWJ31CA8I4AB5CA3XH69QCA005NZ8CAOI0VPECARJ69TACA174HT8CAGJR4QLCA6LE18OCAGMY4CKCA7IBQE2CAEJ9JB0CAEAHUY9CAJ5HV9MCAA2T5E3CATG6N41CAJ26HZKCAPJGMACCA9YXK7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876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295</Words>
  <Application>Microsoft Office PowerPoint</Application>
  <PresentationFormat>Экран (4:3)</PresentationFormat>
  <Paragraphs>83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        Урок  Кубановедения Тема. «Обычаи и праздники народов, живущих на Кубани». 4 класс </vt:lpstr>
      <vt:lpstr>Наш край!</vt:lpstr>
      <vt:lpstr>Любимый край</vt:lpstr>
      <vt:lpstr>Презентация PowerPoint</vt:lpstr>
      <vt:lpstr>Презентация PowerPoint</vt:lpstr>
      <vt:lpstr>Презентация PowerPoint</vt:lpstr>
      <vt:lpstr>Греки</vt:lpstr>
      <vt:lpstr>Адыгейцы</vt:lpstr>
      <vt:lpstr>Казаки</vt:lpstr>
      <vt:lpstr>Армяне</vt:lpstr>
      <vt:lpstr>Украинцы</vt:lpstr>
      <vt:lpstr>Кубань- наш общий дом</vt:lpstr>
      <vt:lpstr>Литература.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Кубановедения  Тема. «Обычаи и праздники народов, живущих на Кубани». </dc:title>
  <dc:creator>Admin</dc:creator>
  <cp:lastModifiedBy>Алексей</cp:lastModifiedBy>
  <cp:revision>19</cp:revision>
  <dcterms:created xsi:type="dcterms:W3CDTF">2011-05-15T19:38:12Z</dcterms:created>
  <dcterms:modified xsi:type="dcterms:W3CDTF">2015-05-21T14:13:38Z</dcterms:modified>
</cp:coreProperties>
</file>