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3" r:id="rId9"/>
    <p:sldId id="264" r:id="rId10"/>
    <p:sldId id="269" r:id="rId11"/>
    <p:sldId id="270" r:id="rId12"/>
    <p:sldId id="271" r:id="rId13"/>
    <p:sldId id="267" r:id="rId14"/>
    <p:sldId id="265" r:id="rId15"/>
    <p:sldId id="266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EF5E8-5D05-419E-B689-351EB1AA7A5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38F53-18BE-400B-B930-0986EE3E128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err="1" smtClean="0">
              <a:solidFill>
                <a:schemeClr val="accent6">
                  <a:lumMod val="75000"/>
                </a:schemeClr>
              </a:solidFill>
            </a:rPr>
            <a:t>Здоровьесберегающие</a:t>
          </a:r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 технологии образовательного процесса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dgm:t>
    </dgm:pt>
    <dgm:pt modelId="{312574DE-1324-474B-8DAC-62C2758304AA}" type="parTrans" cxnId="{F38F3C30-ABAE-4DB0-9587-87FEC47E83DA}">
      <dgm:prSet/>
      <dgm:spPr/>
      <dgm:t>
        <a:bodyPr/>
        <a:lstStyle/>
        <a:p>
          <a:endParaRPr lang="ru-RU"/>
        </a:p>
      </dgm:t>
    </dgm:pt>
    <dgm:pt modelId="{1707B78B-C5E7-4798-BD4D-A2F0B9A11008}" type="sibTrans" cxnId="{F38F3C30-ABAE-4DB0-9587-87FEC47E83DA}">
      <dgm:prSet/>
      <dgm:spPr/>
      <dgm:t>
        <a:bodyPr/>
        <a:lstStyle/>
        <a:p>
          <a:endParaRPr lang="ru-RU"/>
        </a:p>
      </dgm:t>
    </dgm:pt>
    <dgm:pt modelId="{17071701-8BA0-46AA-9F99-3B5A0C7EDC8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err="1" smtClean="0">
              <a:solidFill>
                <a:schemeClr val="accent4">
                  <a:lumMod val="75000"/>
                </a:schemeClr>
              </a:solidFill>
            </a:rPr>
            <a:t>Стретчинг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787F7F49-800B-456D-ADE5-5A25CBDC31DF}" type="parTrans" cxnId="{9A0F300B-500E-4FD1-A1C1-CA32611FF41F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DAC8117-58E2-467A-A734-5F1A8B6AE2D3}" type="sibTrans" cxnId="{9A0F300B-500E-4FD1-A1C1-CA32611FF41F}">
      <dgm:prSet/>
      <dgm:spPr/>
      <dgm:t>
        <a:bodyPr/>
        <a:lstStyle/>
        <a:p>
          <a:endParaRPr lang="ru-RU"/>
        </a:p>
      </dgm:t>
    </dgm:pt>
    <dgm:pt modelId="{4FD923CD-1B5F-44C9-86B8-C7FBCE45470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Гимнастика после сна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615D04-0932-4130-A9E9-3B9CBD0AE0FF}" type="parTrans" cxnId="{2BFD0A8D-60FC-4A64-90E0-02E35DFA2E18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9ACCBAD-CD2C-47DE-903A-42FA6F753B19}" type="sibTrans" cxnId="{2BFD0A8D-60FC-4A64-90E0-02E35DFA2E18}">
      <dgm:prSet/>
      <dgm:spPr/>
      <dgm:t>
        <a:bodyPr/>
        <a:lstStyle/>
        <a:p>
          <a:endParaRPr lang="ru-RU"/>
        </a:p>
      </dgm:t>
    </dgm:pt>
    <dgm:pt modelId="{D15602FF-9134-43D1-B85D-10AFB47926F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Самомассаж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F89153-3F4D-4996-97D5-707C1426FE33}" type="parTrans" cxnId="{AADC263A-F102-4FC4-9362-A46B9B369D5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2CA19F6-184E-442C-B91E-BD6173CF079A}" type="sibTrans" cxnId="{AADC263A-F102-4FC4-9362-A46B9B369D5A}">
      <dgm:prSet/>
      <dgm:spPr/>
      <dgm:t>
        <a:bodyPr/>
        <a:lstStyle/>
        <a:p>
          <a:endParaRPr lang="ru-RU"/>
        </a:p>
      </dgm:t>
    </dgm:pt>
    <dgm:pt modelId="{E65AD6D2-32B0-42C6-832D-FACDB9AD8B9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Физкультур</a:t>
          </a:r>
        </a:p>
        <a:p>
          <a:r>
            <a:rPr lang="ru-RU" sz="1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занятия 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070DE1-FE77-4B0A-82B8-BD5CE6B32B26}" type="parTrans" cxnId="{A120153F-FBEA-4577-874F-2EF3EC6BFE78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E8749F7-0A0B-43EC-AA6F-2237A8989191}" type="sibTrans" cxnId="{A120153F-FBEA-4577-874F-2EF3EC6BFE78}">
      <dgm:prSet/>
      <dgm:spPr/>
      <dgm:t>
        <a:bodyPr/>
        <a:lstStyle/>
        <a:p>
          <a:endParaRPr lang="ru-RU"/>
        </a:p>
      </dgm:t>
    </dgm:pt>
    <dgm:pt modelId="{9F071656-D673-4EB0-9B84-4059A450407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физкультминутки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EAE96D-2AC2-4F21-8C4B-646B46D79F45}" type="parTrans" cxnId="{87A0B5A6-B018-4C78-BDAD-3600D3D87B0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402B2B-31A4-4B25-B489-314BB56680EF}" type="sibTrans" cxnId="{87A0B5A6-B018-4C78-BDAD-3600D3D87B01}">
      <dgm:prSet/>
      <dgm:spPr/>
      <dgm:t>
        <a:bodyPr/>
        <a:lstStyle/>
        <a:p>
          <a:endParaRPr lang="ru-RU"/>
        </a:p>
      </dgm:t>
    </dgm:pt>
    <dgm:pt modelId="{F3A6E6D5-5B9D-4BCF-83EB-2C29F927FDD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Подвижные игры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7A6F43-3632-421D-82AD-F307096984DD}" type="parTrans" cxnId="{18B9B0DA-0DE1-463E-8ABF-7EB7DA8CE30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C8DD3AE-B7F9-4CFE-A53F-3DB768E7E926}" type="sibTrans" cxnId="{18B9B0DA-0DE1-463E-8ABF-7EB7DA8CE302}">
      <dgm:prSet/>
      <dgm:spPr/>
      <dgm:t>
        <a:bodyPr/>
        <a:lstStyle/>
        <a:p>
          <a:endParaRPr lang="ru-RU"/>
        </a:p>
      </dgm:t>
    </dgm:pt>
    <dgm:pt modelId="{5852D156-0B88-4C23-BF43-98CD8583706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Пальчико</a:t>
          </a:r>
          <a:endParaRPr lang="ru-RU" sz="14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вая</a:t>
          </a: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гимнастика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FB88A89-A205-41B6-A7B2-ED8585DBD756}" type="parTrans" cxnId="{7BBD0D28-CBBF-455F-A9D4-E18C90A287D7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52876F2-58C5-49A4-8357-A8DDAE55CBD7}" type="sibTrans" cxnId="{7BBD0D28-CBBF-455F-A9D4-E18C90A287D7}">
      <dgm:prSet/>
      <dgm:spPr/>
      <dgm:t>
        <a:bodyPr/>
        <a:lstStyle/>
        <a:p>
          <a:endParaRPr lang="ru-RU"/>
        </a:p>
      </dgm:t>
    </dgm:pt>
    <dgm:pt modelId="{6E1B1341-A2F2-4D8B-ADBB-9C1EA49C132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Дыхатель</a:t>
          </a:r>
          <a:endParaRPr lang="ru-RU" sz="14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ная</a:t>
          </a: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гимнастика 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461E374-F322-4A32-9B64-7E16AC06C18B}" type="parTrans" cxnId="{F20BF675-D671-40E4-929E-5CA22128DB1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58BB806-A74F-4001-8E40-E6D6293769C6}" type="sibTrans" cxnId="{F20BF675-D671-40E4-929E-5CA22128DB10}">
      <dgm:prSet/>
      <dgm:spPr/>
      <dgm:t>
        <a:bodyPr/>
        <a:lstStyle/>
        <a:p>
          <a:endParaRPr lang="ru-RU"/>
        </a:p>
      </dgm:t>
    </dgm:pt>
    <dgm:pt modelId="{C1071EEE-2B24-420C-84C6-F5EE57385C63}" type="pres">
      <dgm:prSet presAssocID="{42FEF5E8-5D05-419E-B689-351EB1AA7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65B908-6384-44EF-AC86-31C07C70E02C}" type="pres">
      <dgm:prSet presAssocID="{54D38F53-18BE-400B-B930-0986EE3E1283}" presName="centerShape" presStyleLbl="node0" presStyleIdx="0" presStyleCnt="1" custScaleX="166922" custScaleY="166437"/>
      <dgm:spPr/>
      <dgm:t>
        <a:bodyPr/>
        <a:lstStyle/>
        <a:p>
          <a:endParaRPr lang="ru-RU"/>
        </a:p>
      </dgm:t>
    </dgm:pt>
    <dgm:pt modelId="{47EED684-7261-410C-A5A6-6DCE4D119F53}" type="pres">
      <dgm:prSet presAssocID="{787F7F49-800B-456D-ADE5-5A25CBDC31D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662CF640-7249-4785-9F7E-3D67ED81530F}" type="pres">
      <dgm:prSet presAssocID="{787F7F49-800B-456D-ADE5-5A25CBDC31D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097529CD-B178-4922-A5BB-8F933DA6E1AB}" type="pres">
      <dgm:prSet presAssocID="{17071701-8BA0-46AA-9F99-3B5A0C7EDC8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722DD-5088-421F-9794-1445BA69E2DF}" type="pres">
      <dgm:prSet presAssocID="{78615D04-0932-4130-A9E9-3B9CBD0AE0F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09F3F023-3819-4841-AE13-261DFB93D853}" type="pres">
      <dgm:prSet presAssocID="{78615D04-0932-4130-A9E9-3B9CBD0AE0F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233EE779-9AC5-4E24-95C4-19B7D23B9535}" type="pres">
      <dgm:prSet presAssocID="{4FD923CD-1B5F-44C9-86B8-C7FBCE45470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D384A-BDE6-42EB-B8F5-A8673008B314}" type="pres">
      <dgm:prSet presAssocID="{93F89153-3F4D-4996-97D5-707C1426FE33}" presName="parTrans" presStyleLbl="sibTrans2D1" presStyleIdx="2" presStyleCnt="8"/>
      <dgm:spPr/>
      <dgm:t>
        <a:bodyPr/>
        <a:lstStyle/>
        <a:p>
          <a:endParaRPr lang="ru-RU"/>
        </a:p>
      </dgm:t>
    </dgm:pt>
    <dgm:pt modelId="{BCA5983B-9ADA-4BCC-824D-E9666FA1158E}" type="pres">
      <dgm:prSet presAssocID="{93F89153-3F4D-4996-97D5-707C1426FE33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74660305-C6A1-4F00-809A-CAF3F8F21F4D}" type="pres">
      <dgm:prSet presAssocID="{D15602FF-9134-43D1-B85D-10AFB47926F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0805D-E059-440C-A467-F4014E7AE558}" type="pres">
      <dgm:prSet presAssocID="{ED070DE1-FE77-4B0A-82B8-BD5CE6B32B26}" presName="parTrans" presStyleLbl="sibTrans2D1" presStyleIdx="3" presStyleCnt="8"/>
      <dgm:spPr/>
      <dgm:t>
        <a:bodyPr/>
        <a:lstStyle/>
        <a:p>
          <a:endParaRPr lang="ru-RU"/>
        </a:p>
      </dgm:t>
    </dgm:pt>
    <dgm:pt modelId="{3C93A13D-9A67-4CEF-B00C-142E489930A8}" type="pres">
      <dgm:prSet presAssocID="{ED070DE1-FE77-4B0A-82B8-BD5CE6B32B26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A82A05CA-61F3-42A6-93E0-1085FE83287E}" type="pres">
      <dgm:prSet presAssocID="{E65AD6D2-32B0-42C6-832D-FACDB9AD8B9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0902B-E00A-4794-B16C-8E5515FA9E61}" type="pres">
      <dgm:prSet presAssocID="{C8EAE96D-2AC2-4F21-8C4B-646B46D79F45}" presName="parTrans" presStyleLbl="sibTrans2D1" presStyleIdx="4" presStyleCnt="8"/>
      <dgm:spPr/>
      <dgm:t>
        <a:bodyPr/>
        <a:lstStyle/>
        <a:p>
          <a:endParaRPr lang="ru-RU"/>
        </a:p>
      </dgm:t>
    </dgm:pt>
    <dgm:pt modelId="{561B0D92-F526-4878-A005-BB5265E8DBB2}" type="pres">
      <dgm:prSet presAssocID="{C8EAE96D-2AC2-4F21-8C4B-646B46D79F45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F46AFD8-4F58-4C58-8AD4-91A40FD1B585}" type="pres">
      <dgm:prSet presAssocID="{9F071656-D673-4EB0-9B84-4059A4504077}" presName="node" presStyleLbl="node1" presStyleIdx="4" presStyleCnt="8" custRadScaleRad="111052" custRadScaleInc="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19110-4AD5-472E-85D1-AE06A57F711A}" type="pres">
      <dgm:prSet presAssocID="{577A6F43-3632-421D-82AD-F307096984DD}" presName="parTrans" presStyleLbl="sibTrans2D1" presStyleIdx="5" presStyleCnt="8"/>
      <dgm:spPr/>
      <dgm:t>
        <a:bodyPr/>
        <a:lstStyle/>
        <a:p>
          <a:endParaRPr lang="ru-RU"/>
        </a:p>
      </dgm:t>
    </dgm:pt>
    <dgm:pt modelId="{C635530E-F8FD-48CE-811D-FC138D98DCE9}" type="pres">
      <dgm:prSet presAssocID="{577A6F43-3632-421D-82AD-F307096984D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1AFB790D-731F-4AB0-BECB-86C809C29FCC}" type="pres">
      <dgm:prSet presAssocID="{F3A6E6D5-5B9D-4BCF-83EB-2C29F927FDD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C1F2B-3E3B-4F8D-A9B0-2E506F3CC326}" type="pres">
      <dgm:prSet presAssocID="{2FB88A89-A205-41B6-A7B2-ED8585DBD756}" presName="parTrans" presStyleLbl="sibTrans2D1" presStyleIdx="6" presStyleCnt="8"/>
      <dgm:spPr/>
      <dgm:t>
        <a:bodyPr/>
        <a:lstStyle/>
        <a:p>
          <a:endParaRPr lang="ru-RU"/>
        </a:p>
      </dgm:t>
    </dgm:pt>
    <dgm:pt modelId="{8BB4123D-F5E6-4DE6-A45B-159C6AA74755}" type="pres">
      <dgm:prSet presAssocID="{2FB88A89-A205-41B6-A7B2-ED8585DBD756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ECE3BFC-0F05-4F14-9B8F-289766AFAA4A}" type="pres">
      <dgm:prSet presAssocID="{5852D156-0B88-4C23-BF43-98CD8583706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F486D-A26C-4BFB-B7AB-FF6342F4FFFE}" type="pres">
      <dgm:prSet presAssocID="{F461E374-F322-4A32-9B64-7E16AC06C18B}" presName="parTrans" presStyleLbl="sibTrans2D1" presStyleIdx="7" presStyleCnt="8"/>
      <dgm:spPr/>
      <dgm:t>
        <a:bodyPr/>
        <a:lstStyle/>
        <a:p>
          <a:endParaRPr lang="ru-RU"/>
        </a:p>
      </dgm:t>
    </dgm:pt>
    <dgm:pt modelId="{0C1CF128-CFB0-4665-A922-467B5778385E}" type="pres">
      <dgm:prSet presAssocID="{F461E374-F322-4A32-9B64-7E16AC06C18B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3B1004AC-D113-48B3-93C2-91944DEF24DE}" type="pres">
      <dgm:prSet presAssocID="{6E1B1341-A2F2-4D8B-ADBB-9C1EA49C132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0B5A6-B018-4C78-BDAD-3600D3D87B01}" srcId="{54D38F53-18BE-400B-B930-0986EE3E1283}" destId="{9F071656-D673-4EB0-9B84-4059A4504077}" srcOrd="4" destOrd="0" parTransId="{C8EAE96D-2AC2-4F21-8C4B-646B46D79F45}" sibTransId="{F8402B2B-31A4-4B25-B489-314BB56680EF}"/>
    <dgm:cxn modelId="{2479E8A0-BE4F-4421-8CED-053DC97D59A2}" type="presOf" srcId="{577A6F43-3632-421D-82AD-F307096984DD}" destId="{87D19110-4AD5-472E-85D1-AE06A57F711A}" srcOrd="0" destOrd="0" presId="urn:microsoft.com/office/officeart/2005/8/layout/radial5"/>
    <dgm:cxn modelId="{16C46C24-9250-4F0E-B1BC-5F14111C3569}" type="presOf" srcId="{577A6F43-3632-421D-82AD-F307096984DD}" destId="{C635530E-F8FD-48CE-811D-FC138D98DCE9}" srcOrd="1" destOrd="0" presId="urn:microsoft.com/office/officeart/2005/8/layout/radial5"/>
    <dgm:cxn modelId="{B80E2ECE-6901-4F0A-99DF-2AF31236136D}" type="presOf" srcId="{2FB88A89-A205-41B6-A7B2-ED8585DBD756}" destId="{4BEC1F2B-3E3B-4F8D-A9B0-2E506F3CC326}" srcOrd="0" destOrd="0" presId="urn:microsoft.com/office/officeart/2005/8/layout/radial5"/>
    <dgm:cxn modelId="{69428B89-51D9-4338-9996-9BCF9EA04E0D}" type="presOf" srcId="{78615D04-0932-4130-A9E9-3B9CBD0AE0FF}" destId="{09F3F023-3819-4841-AE13-261DFB93D853}" srcOrd="1" destOrd="0" presId="urn:microsoft.com/office/officeart/2005/8/layout/radial5"/>
    <dgm:cxn modelId="{4E81C6F9-0BF9-4848-97DB-A750219F4CE3}" type="presOf" srcId="{F3A6E6D5-5B9D-4BCF-83EB-2C29F927FDD0}" destId="{1AFB790D-731F-4AB0-BECB-86C809C29FCC}" srcOrd="0" destOrd="0" presId="urn:microsoft.com/office/officeart/2005/8/layout/radial5"/>
    <dgm:cxn modelId="{AADC263A-F102-4FC4-9362-A46B9B369D5A}" srcId="{54D38F53-18BE-400B-B930-0986EE3E1283}" destId="{D15602FF-9134-43D1-B85D-10AFB47926F0}" srcOrd="2" destOrd="0" parTransId="{93F89153-3F4D-4996-97D5-707C1426FE33}" sibTransId="{A2CA19F6-184E-442C-B91E-BD6173CF079A}"/>
    <dgm:cxn modelId="{1E3C185D-CDE1-4AD2-9C80-EAA513F0AF30}" type="presOf" srcId="{ED070DE1-FE77-4B0A-82B8-BD5CE6B32B26}" destId="{3C93A13D-9A67-4CEF-B00C-142E489930A8}" srcOrd="1" destOrd="0" presId="urn:microsoft.com/office/officeart/2005/8/layout/radial5"/>
    <dgm:cxn modelId="{4A9F77F6-57F5-4AE6-9574-8064F0F827C5}" type="presOf" srcId="{787F7F49-800B-456D-ADE5-5A25CBDC31DF}" destId="{47EED684-7261-410C-A5A6-6DCE4D119F53}" srcOrd="0" destOrd="0" presId="urn:microsoft.com/office/officeart/2005/8/layout/radial5"/>
    <dgm:cxn modelId="{7BBD0D28-CBBF-455F-A9D4-E18C90A287D7}" srcId="{54D38F53-18BE-400B-B930-0986EE3E1283}" destId="{5852D156-0B88-4C23-BF43-98CD8583706C}" srcOrd="6" destOrd="0" parTransId="{2FB88A89-A205-41B6-A7B2-ED8585DBD756}" sibTransId="{752876F2-58C5-49A4-8357-A8DDAE55CBD7}"/>
    <dgm:cxn modelId="{5A7F8F22-4A11-4F6A-997C-2EF249935268}" type="presOf" srcId="{54D38F53-18BE-400B-B930-0986EE3E1283}" destId="{8865B908-6384-44EF-AC86-31C07C70E02C}" srcOrd="0" destOrd="0" presId="urn:microsoft.com/office/officeart/2005/8/layout/radial5"/>
    <dgm:cxn modelId="{1F9A27DF-1F88-485A-BA46-D5EE65EC26BD}" type="presOf" srcId="{E65AD6D2-32B0-42C6-832D-FACDB9AD8B9B}" destId="{A82A05CA-61F3-42A6-93E0-1085FE83287E}" srcOrd="0" destOrd="0" presId="urn:microsoft.com/office/officeart/2005/8/layout/radial5"/>
    <dgm:cxn modelId="{0DAACCB6-D3A2-4F64-BACB-08F99715784B}" type="presOf" srcId="{ED070DE1-FE77-4B0A-82B8-BD5CE6B32B26}" destId="{0B00805D-E059-440C-A467-F4014E7AE558}" srcOrd="0" destOrd="0" presId="urn:microsoft.com/office/officeart/2005/8/layout/radial5"/>
    <dgm:cxn modelId="{F20BF675-D671-40E4-929E-5CA22128DB10}" srcId="{54D38F53-18BE-400B-B930-0986EE3E1283}" destId="{6E1B1341-A2F2-4D8B-ADBB-9C1EA49C1328}" srcOrd="7" destOrd="0" parTransId="{F461E374-F322-4A32-9B64-7E16AC06C18B}" sibTransId="{558BB806-A74F-4001-8E40-E6D6293769C6}"/>
    <dgm:cxn modelId="{9A0F300B-500E-4FD1-A1C1-CA32611FF41F}" srcId="{54D38F53-18BE-400B-B930-0986EE3E1283}" destId="{17071701-8BA0-46AA-9F99-3B5A0C7EDC84}" srcOrd="0" destOrd="0" parTransId="{787F7F49-800B-456D-ADE5-5A25CBDC31DF}" sibTransId="{EDAC8117-58E2-467A-A734-5F1A8B6AE2D3}"/>
    <dgm:cxn modelId="{7022A7EA-73AF-4D5A-ADBB-2EE306D6DDA1}" type="presOf" srcId="{787F7F49-800B-456D-ADE5-5A25CBDC31DF}" destId="{662CF640-7249-4785-9F7E-3D67ED81530F}" srcOrd="1" destOrd="0" presId="urn:microsoft.com/office/officeart/2005/8/layout/radial5"/>
    <dgm:cxn modelId="{69EF05BD-1733-42C1-A84C-69DB3E0EAB72}" type="presOf" srcId="{93F89153-3F4D-4996-97D5-707C1426FE33}" destId="{BCA5983B-9ADA-4BCC-824D-E9666FA1158E}" srcOrd="1" destOrd="0" presId="urn:microsoft.com/office/officeart/2005/8/layout/radial5"/>
    <dgm:cxn modelId="{5DBC4517-2024-4BD4-96B6-1A9568FFC134}" type="presOf" srcId="{5852D156-0B88-4C23-BF43-98CD8583706C}" destId="{9ECE3BFC-0F05-4F14-9B8F-289766AFAA4A}" srcOrd="0" destOrd="0" presId="urn:microsoft.com/office/officeart/2005/8/layout/radial5"/>
    <dgm:cxn modelId="{2BFD0A8D-60FC-4A64-90E0-02E35DFA2E18}" srcId="{54D38F53-18BE-400B-B930-0986EE3E1283}" destId="{4FD923CD-1B5F-44C9-86B8-C7FBCE45470A}" srcOrd="1" destOrd="0" parTransId="{78615D04-0932-4130-A9E9-3B9CBD0AE0FF}" sibTransId="{19ACCBAD-CD2C-47DE-903A-42FA6F753B19}"/>
    <dgm:cxn modelId="{D936CFD6-3EEB-459D-AA34-4AB33BB7AAF2}" type="presOf" srcId="{78615D04-0932-4130-A9E9-3B9CBD0AE0FF}" destId="{B10722DD-5088-421F-9794-1445BA69E2DF}" srcOrd="0" destOrd="0" presId="urn:microsoft.com/office/officeart/2005/8/layout/radial5"/>
    <dgm:cxn modelId="{E684F7D2-9E40-4E4A-A609-6E12F5786AF5}" type="presOf" srcId="{F461E374-F322-4A32-9B64-7E16AC06C18B}" destId="{0C1CF128-CFB0-4665-A922-467B5778385E}" srcOrd="1" destOrd="0" presId="urn:microsoft.com/office/officeart/2005/8/layout/radial5"/>
    <dgm:cxn modelId="{A120153F-FBEA-4577-874F-2EF3EC6BFE78}" srcId="{54D38F53-18BE-400B-B930-0986EE3E1283}" destId="{E65AD6D2-32B0-42C6-832D-FACDB9AD8B9B}" srcOrd="3" destOrd="0" parTransId="{ED070DE1-FE77-4B0A-82B8-BD5CE6B32B26}" sibTransId="{6E8749F7-0A0B-43EC-AA6F-2237A8989191}"/>
    <dgm:cxn modelId="{80106751-9A15-448B-92A6-64A496738130}" type="presOf" srcId="{42FEF5E8-5D05-419E-B689-351EB1AA7A50}" destId="{C1071EEE-2B24-420C-84C6-F5EE57385C63}" srcOrd="0" destOrd="0" presId="urn:microsoft.com/office/officeart/2005/8/layout/radial5"/>
    <dgm:cxn modelId="{52F8E8F0-7113-46DF-B9E7-C783BB15D4DA}" type="presOf" srcId="{C8EAE96D-2AC2-4F21-8C4B-646B46D79F45}" destId="{561B0D92-F526-4878-A005-BB5265E8DBB2}" srcOrd="1" destOrd="0" presId="urn:microsoft.com/office/officeart/2005/8/layout/radial5"/>
    <dgm:cxn modelId="{00FFCACB-C7D1-45ED-B229-3036FEE5681C}" type="presOf" srcId="{6E1B1341-A2F2-4D8B-ADBB-9C1EA49C1328}" destId="{3B1004AC-D113-48B3-93C2-91944DEF24DE}" srcOrd="0" destOrd="0" presId="urn:microsoft.com/office/officeart/2005/8/layout/radial5"/>
    <dgm:cxn modelId="{DA313039-F2F8-4660-B5D4-60B7051A1FC8}" type="presOf" srcId="{4FD923CD-1B5F-44C9-86B8-C7FBCE45470A}" destId="{233EE779-9AC5-4E24-95C4-19B7D23B9535}" srcOrd="0" destOrd="0" presId="urn:microsoft.com/office/officeart/2005/8/layout/radial5"/>
    <dgm:cxn modelId="{90559BD1-D2AB-4DEF-80C2-FBF0E741FD54}" type="presOf" srcId="{D15602FF-9134-43D1-B85D-10AFB47926F0}" destId="{74660305-C6A1-4F00-809A-CAF3F8F21F4D}" srcOrd="0" destOrd="0" presId="urn:microsoft.com/office/officeart/2005/8/layout/radial5"/>
    <dgm:cxn modelId="{F38F3C30-ABAE-4DB0-9587-87FEC47E83DA}" srcId="{42FEF5E8-5D05-419E-B689-351EB1AA7A50}" destId="{54D38F53-18BE-400B-B930-0986EE3E1283}" srcOrd="0" destOrd="0" parTransId="{312574DE-1324-474B-8DAC-62C2758304AA}" sibTransId="{1707B78B-C5E7-4798-BD4D-A2F0B9A11008}"/>
    <dgm:cxn modelId="{18B9B0DA-0DE1-463E-8ABF-7EB7DA8CE302}" srcId="{54D38F53-18BE-400B-B930-0986EE3E1283}" destId="{F3A6E6D5-5B9D-4BCF-83EB-2C29F927FDD0}" srcOrd="5" destOrd="0" parTransId="{577A6F43-3632-421D-82AD-F307096984DD}" sibTransId="{BC8DD3AE-B7F9-4CFE-A53F-3DB768E7E926}"/>
    <dgm:cxn modelId="{9AE78B4C-5C62-4EC1-AD34-8734216487E9}" type="presOf" srcId="{9F071656-D673-4EB0-9B84-4059A4504077}" destId="{CF46AFD8-4F58-4C58-8AD4-91A40FD1B585}" srcOrd="0" destOrd="0" presId="urn:microsoft.com/office/officeart/2005/8/layout/radial5"/>
    <dgm:cxn modelId="{2B9B41D0-79BE-4B49-85D1-BB6272FCE651}" type="presOf" srcId="{C8EAE96D-2AC2-4F21-8C4B-646B46D79F45}" destId="{F160902B-E00A-4794-B16C-8E5515FA9E61}" srcOrd="0" destOrd="0" presId="urn:microsoft.com/office/officeart/2005/8/layout/radial5"/>
    <dgm:cxn modelId="{3E3D3CC0-F82A-4DF5-BEB0-09E686D1E6C8}" type="presOf" srcId="{F461E374-F322-4A32-9B64-7E16AC06C18B}" destId="{665F486D-A26C-4BFB-B7AB-FF6342F4FFFE}" srcOrd="0" destOrd="0" presId="urn:microsoft.com/office/officeart/2005/8/layout/radial5"/>
    <dgm:cxn modelId="{F69F9E58-2055-429A-8040-300B81B6DBDB}" type="presOf" srcId="{93F89153-3F4D-4996-97D5-707C1426FE33}" destId="{B54D384A-BDE6-42EB-B8F5-A8673008B314}" srcOrd="0" destOrd="0" presId="urn:microsoft.com/office/officeart/2005/8/layout/radial5"/>
    <dgm:cxn modelId="{3A0CCD29-8141-470C-A194-CCB20DD25A59}" type="presOf" srcId="{17071701-8BA0-46AA-9F99-3B5A0C7EDC84}" destId="{097529CD-B178-4922-A5BB-8F933DA6E1AB}" srcOrd="0" destOrd="0" presId="urn:microsoft.com/office/officeart/2005/8/layout/radial5"/>
    <dgm:cxn modelId="{BAA6C2CA-4676-44CD-8F22-F38B3FEC6F3C}" type="presOf" srcId="{2FB88A89-A205-41B6-A7B2-ED8585DBD756}" destId="{8BB4123D-F5E6-4DE6-A45B-159C6AA74755}" srcOrd="1" destOrd="0" presId="urn:microsoft.com/office/officeart/2005/8/layout/radial5"/>
    <dgm:cxn modelId="{1376070E-72DD-4F1C-92E1-76A199FA1029}" type="presParOf" srcId="{C1071EEE-2B24-420C-84C6-F5EE57385C63}" destId="{8865B908-6384-44EF-AC86-31C07C70E02C}" srcOrd="0" destOrd="0" presId="urn:microsoft.com/office/officeart/2005/8/layout/radial5"/>
    <dgm:cxn modelId="{42737683-211E-47A3-B55D-3B18B902E4E8}" type="presParOf" srcId="{C1071EEE-2B24-420C-84C6-F5EE57385C63}" destId="{47EED684-7261-410C-A5A6-6DCE4D119F53}" srcOrd="1" destOrd="0" presId="urn:microsoft.com/office/officeart/2005/8/layout/radial5"/>
    <dgm:cxn modelId="{19A77CA6-B3DE-48F9-BC3D-9E1FE9F77ECE}" type="presParOf" srcId="{47EED684-7261-410C-A5A6-6DCE4D119F53}" destId="{662CF640-7249-4785-9F7E-3D67ED81530F}" srcOrd="0" destOrd="0" presId="urn:microsoft.com/office/officeart/2005/8/layout/radial5"/>
    <dgm:cxn modelId="{71B158C3-C8B7-46AF-A353-E93A25A54E15}" type="presParOf" srcId="{C1071EEE-2B24-420C-84C6-F5EE57385C63}" destId="{097529CD-B178-4922-A5BB-8F933DA6E1AB}" srcOrd="2" destOrd="0" presId="urn:microsoft.com/office/officeart/2005/8/layout/radial5"/>
    <dgm:cxn modelId="{B07615CD-F78A-4508-8D7A-8D461E5209C5}" type="presParOf" srcId="{C1071EEE-2B24-420C-84C6-F5EE57385C63}" destId="{B10722DD-5088-421F-9794-1445BA69E2DF}" srcOrd="3" destOrd="0" presId="urn:microsoft.com/office/officeart/2005/8/layout/radial5"/>
    <dgm:cxn modelId="{6CC4A28F-FA81-4C64-BEF3-836DE97F5D7E}" type="presParOf" srcId="{B10722DD-5088-421F-9794-1445BA69E2DF}" destId="{09F3F023-3819-4841-AE13-261DFB93D853}" srcOrd="0" destOrd="0" presId="urn:microsoft.com/office/officeart/2005/8/layout/radial5"/>
    <dgm:cxn modelId="{6BC1E930-FD6B-48C1-8326-E426B57F7933}" type="presParOf" srcId="{C1071EEE-2B24-420C-84C6-F5EE57385C63}" destId="{233EE779-9AC5-4E24-95C4-19B7D23B9535}" srcOrd="4" destOrd="0" presId="urn:microsoft.com/office/officeart/2005/8/layout/radial5"/>
    <dgm:cxn modelId="{27EF3D04-7E63-4E9B-BA44-847821A8E2D3}" type="presParOf" srcId="{C1071EEE-2B24-420C-84C6-F5EE57385C63}" destId="{B54D384A-BDE6-42EB-B8F5-A8673008B314}" srcOrd="5" destOrd="0" presId="urn:microsoft.com/office/officeart/2005/8/layout/radial5"/>
    <dgm:cxn modelId="{E31BEE08-ACDC-4F3B-98AF-78C43EE5A86B}" type="presParOf" srcId="{B54D384A-BDE6-42EB-B8F5-A8673008B314}" destId="{BCA5983B-9ADA-4BCC-824D-E9666FA1158E}" srcOrd="0" destOrd="0" presId="urn:microsoft.com/office/officeart/2005/8/layout/radial5"/>
    <dgm:cxn modelId="{9767C73C-FEDB-4C5E-B344-368E54A990D9}" type="presParOf" srcId="{C1071EEE-2B24-420C-84C6-F5EE57385C63}" destId="{74660305-C6A1-4F00-809A-CAF3F8F21F4D}" srcOrd="6" destOrd="0" presId="urn:microsoft.com/office/officeart/2005/8/layout/radial5"/>
    <dgm:cxn modelId="{899EFC23-F5A5-474C-8DD4-616F9E20BEB0}" type="presParOf" srcId="{C1071EEE-2B24-420C-84C6-F5EE57385C63}" destId="{0B00805D-E059-440C-A467-F4014E7AE558}" srcOrd="7" destOrd="0" presId="urn:microsoft.com/office/officeart/2005/8/layout/radial5"/>
    <dgm:cxn modelId="{AAC32508-3E26-4E2C-A06E-73D5D45661B9}" type="presParOf" srcId="{0B00805D-E059-440C-A467-F4014E7AE558}" destId="{3C93A13D-9A67-4CEF-B00C-142E489930A8}" srcOrd="0" destOrd="0" presId="urn:microsoft.com/office/officeart/2005/8/layout/radial5"/>
    <dgm:cxn modelId="{CE3EDAD7-DDB9-455D-9E83-C9CDEFD31FD2}" type="presParOf" srcId="{C1071EEE-2B24-420C-84C6-F5EE57385C63}" destId="{A82A05CA-61F3-42A6-93E0-1085FE83287E}" srcOrd="8" destOrd="0" presId="urn:microsoft.com/office/officeart/2005/8/layout/radial5"/>
    <dgm:cxn modelId="{74C40208-14B2-486C-849D-28BD3D4ADCAE}" type="presParOf" srcId="{C1071EEE-2B24-420C-84C6-F5EE57385C63}" destId="{F160902B-E00A-4794-B16C-8E5515FA9E61}" srcOrd="9" destOrd="0" presId="urn:microsoft.com/office/officeart/2005/8/layout/radial5"/>
    <dgm:cxn modelId="{4741E030-73E7-4CDB-A70F-A6E09F07D0F7}" type="presParOf" srcId="{F160902B-E00A-4794-B16C-8E5515FA9E61}" destId="{561B0D92-F526-4878-A005-BB5265E8DBB2}" srcOrd="0" destOrd="0" presId="urn:microsoft.com/office/officeart/2005/8/layout/radial5"/>
    <dgm:cxn modelId="{08E4E80D-1350-448E-B1A2-7FA37B8BB938}" type="presParOf" srcId="{C1071EEE-2B24-420C-84C6-F5EE57385C63}" destId="{CF46AFD8-4F58-4C58-8AD4-91A40FD1B585}" srcOrd="10" destOrd="0" presId="urn:microsoft.com/office/officeart/2005/8/layout/radial5"/>
    <dgm:cxn modelId="{5E6AD817-CFD8-46C8-BFD3-3F7E04CBD8D6}" type="presParOf" srcId="{C1071EEE-2B24-420C-84C6-F5EE57385C63}" destId="{87D19110-4AD5-472E-85D1-AE06A57F711A}" srcOrd="11" destOrd="0" presId="urn:microsoft.com/office/officeart/2005/8/layout/radial5"/>
    <dgm:cxn modelId="{3D9D0995-627B-4745-8C92-6F2B81720194}" type="presParOf" srcId="{87D19110-4AD5-472E-85D1-AE06A57F711A}" destId="{C635530E-F8FD-48CE-811D-FC138D98DCE9}" srcOrd="0" destOrd="0" presId="urn:microsoft.com/office/officeart/2005/8/layout/radial5"/>
    <dgm:cxn modelId="{855F6D65-778C-4804-B690-2973A351E988}" type="presParOf" srcId="{C1071EEE-2B24-420C-84C6-F5EE57385C63}" destId="{1AFB790D-731F-4AB0-BECB-86C809C29FCC}" srcOrd="12" destOrd="0" presId="urn:microsoft.com/office/officeart/2005/8/layout/radial5"/>
    <dgm:cxn modelId="{FDDC22AC-E1D6-4230-8732-5AB5C71B4D4C}" type="presParOf" srcId="{C1071EEE-2B24-420C-84C6-F5EE57385C63}" destId="{4BEC1F2B-3E3B-4F8D-A9B0-2E506F3CC326}" srcOrd="13" destOrd="0" presId="urn:microsoft.com/office/officeart/2005/8/layout/radial5"/>
    <dgm:cxn modelId="{B825D3E2-5754-4556-B082-1E6FE0FD7685}" type="presParOf" srcId="{4BEC1F2B-3E3B-4F8D-A9B0-2E506F3CC326}" destId="{8BB4123D-F5E6-4DE6-A45B-159C6AA74755}" srcOrd="0" destOrd="0" presId="urn:microsoft.com/office/officeart/2005/8/layout/radial5"/>
    <dgm:cxn modelId="{56831452-7099-48DE-BEE1-E22936937001}" type="presParOf" srcId="{C1071EEE-2B24-420C-84C6-F5EE57385C63}" destId="{9ECE3BFC-0F05-4F14-9B8F-289766AFAA4A}" srcOrd="14" destOrd="0" presId="urn:microsoft.com/office/officeart/2005/8/layout/radial5"/>
    <dgm:cxn modelId="{BD8ADDCF-7E8C-47CE-8EB5-0CD4DBA9599A}" type="presParOf" srcId="{C1071EEE-2B24-420C-84C6-F5EE57385C63}" destId="{665F486D-A26C-4BFB-B7AB-FF6342F4FFFE}" srcOrd="15" destOrd="0" presId="urn:microsoft.com/office/officeart/2005/8/layout/radial5"/>
    <dgm:cxn modelId="{7D6947AB-2B5D-431C-824E-50E1E48A07E2}" type="presParOf" srcId="{665F486D-A26C-4BFB-B7AB-FF6342F4FFFE}" destId="{0C1CF128-CFB0-4665-A922-467B5778385E}" srcOrd="0" destOrd="0" presId="urn:microsoft.com/office/officeart/2005/8/layout/radial5"/>
    <dgm:cxn modelId="{3BBE1913-5B39-476C-9C4B-41671A1F86B7}" type="presParOf" srcId="{C1071EEE-2B24-420C-84C6-F5EE57385C63}" destId="{3B1004AC-D113-48B3-93C2-91944DEF24D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5B908-6384-44EF-AC86-31C07C70E02C}">
      <dsp:nvSpPr>
        <dsp:cNvPr id="0" name=""/>
        <dsp:cNvSpPr/>
      </dsp:nvSpPr>
      <dsp:spPr>
        <a:xfrm>
          <a:off x="2899046" y="1988842"/>
          <a:ext cx="2888707" cy="288031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>
                  <a:lumMod val="75000"/>
                </a:schemeClr>
              </a:solidFill>
            </a:rPr>
            <a:t>Здоровьесберегающие</a:t>
          </a: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</a:rPr>
            <a:t> технологии образовательного процесса</a:t>
          </a:r>
          <a:endParaRPr lang="ru-RU" sz="1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99046" y="1988842"/>
        <a:ext cx="2888707" cy="2880314"/>
      </dsp:txXfrm>
    </dsp:sp>
    <dsp:sp modelId="{47EED684-7261-410C-A5A6-6DCE4D119F53}">
      <dsp:nvSpPr>
        <dsp:cNvPr id="0" name=""/>
        <dsp:cNvSpPr/>
      </dsp:nvSpPr>
      <dsp:spPr>
        <a:xfrm rot="16200000">
          <a:off x="4230154" y="1487385"/>
          <a:ext cx="226490" cy="5883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6200000">
        <a:off x="4230154" y="1487385"/>
        <a:ext cx="226490" cy="588394"/>
      </dsp:txXfrm>
    </dsp:sp>
    <dsp:sp modelId="{097529CD-B178-4922-A5BB-8F933DA6E1AB}">
      <dsp:nvSpPr>
        <dsp:cNvPr id="0" name=""/>
        <dsp:cNvSpPr/>
      </dsp:nvSpPr>
      <dsp:spPr>
        <a:xfrm>
          <a:off x="3564641" y="3986"/>
          <a:ext cx="1557516" cy="15575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4">
                  <a:lumMod val="75000"/>
                </a:schemeClr>
              </a:solidFill>
            </a:rPr>
            <a:t>Стретчинг</a:t>
          </a:r>
          <a:endParaRPr lang="ru-RU" sz="1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564641" y="3986"/>
        <a:ext cx="1557516" cy="1557516"/>
      </dsp:txXfrm>
    </dsp:sp>
    <dsp:sp modelId="{B10722DD-5088-421F-9794-1445BA69E2DF}">
      <dsp:nvSpPr>
        <dsp:cNvPr id="0" name=""/>
        <dsp:cNvSpPr/>
      </dsp:nvSpPr>
      <dsp:spPr>
        <a:xfrm rot="18900000">
          <a:off x="5396372" y="1969140"/>
          <a:ext cx="225380" cy="5883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8900000">
        <a:off x="5396372" y="1969140"/>
        <a:ext cx="225380" cy="588394"/>
      </dsp:txXfrm>
    </dsp:sp>
    <dsp:sp modelId="{233EE779-9AC5-4E24-95C4-19B7D23B9535}">
      <dsp:nvSpPr>
        <dsp:cNvPr id="0" name=""/>
        <dsp:cNvSpPr/>
      </dsp:nvSpPr>
      <dsp:spPr>
        <a:xfrm>
          <a:off x="5435826" y="779056"/>
          <a:ext cx="1557516" cy="15575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Гимнастика после сна</a:t>
          </a:r>
          <a:endParaRPr lang="ru-RU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5826" y="779056"/>
        <a:ext cx="1557516" cy="1557516"/>
      </dsp:txXfrm>
    </dsp:sp>
    <dsp:sp modelId="{B54D384A-BDE6-42EB-B8F5-A8673008B314}">
      <dsp:nvSpPr>
        <dsp:cNvPr id="0" name=""/>
        <dsp:cNvSpPr/>
      </dsp:nvSpPr>
      <dsp:spPr>
        <a:xfrm>
          <a:off x="5880845" y="3134802"/>
          <a:ext cx="224265" cy="5883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880845" y="3134802"/>
        <a:ext cx="224265" cy="588394"/>
      </dsp:txXfrm>
    </dsp:sp>
    <dsp:sp modelId="{74660305-C6A1-4F00-809A-CAF3F8F21F4D}">
      <dsp:nvSpPr>
        <dsp:cNvPr id="0" name=""/>
        <dsp:cNvSpPr/>
      </dsp:nvSpPr>
      <dsp:spPr>
        <a:xfrm>
          <a:off x="6210897" y="2650241"/>
          <a:ext cx="1557516" cy="15575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Самомассаж</a:t>
          </a:r>
          <a:endParaRPr lang="ru-RU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10897" y="2650241"/>
        <a:ext cx="1557516" cy="1557516"/>
      </dsp:txXfrm>
    </dsp:sp>
    <dsp:sp modelId="{0B00805D-E059-440C-A467-F4014E7AE558}">
      <dsp:nvSpPr>
        <dsp:cNvPr id="0" name=""/>
        <dsp:cNvSpPr/>
      </dsp:nvSpPr>
      <dsp:spPr>
        <a:xfrm rot="2700000">
          <a:off x="5396372" y="4300464"/>
          <a:ext cx="225380" cy="5883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2700000">
        <a:off x="5396372" y="4300464"/>
        <a:ext cx="225380" cy="588394"/>
      </dsp:txXfrm>
    </dsp:sp>
    <dsp:sp modelId="{A82A05CA-61F3-42A6-93E0-1085FE83287E}">
      <dsp:nvSpPr>
        <dsp:cNvPr id="0" name=""/>
        <dsp:cNvSpPr/>
      </dsp:nvSpPr>
      <dsp:spPr>
        <a:xfrm>
          <a:off x="5435826" y="4521426"/>
          <a:ext cx="1557516" cy="15575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Физкультур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занятия </a:t>
          </a:r>
          <a:endParaRPr lang="ru-RU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5826" y="4521426"/>
        <a:ext cx="1557516" cy="1557516"/>
      </dsp:txXfrm>
    </dsp:sp>
    <dsp:sp modelId="{F160902B-E00A-4794-B16C-8E5515FA9E61}">
      <dsp:nvSpPr>
        <dsp:cNvPr id="0" name=""/>
        <dsp:cNvSpPr/>
      </dsp:nvSpPr>
      <dsp:spPr>
        <a:xfrm rot="5431285">
          <a:off x="4214059" y="4784138"/>
          <a:ext cx="228661" cy="5883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31285">
        <a:off x="4214059" y="4784138"/>
        <a:ext cx="228661" cy="588394"/>
      </dsp:txXfrm>
    </dsp:sp>
    <dsp:sp modelId="{CF46AFD8-4F58-4C58-8AD4-91A40FD1B585}">
      <dsp:nvSpPr>
        <dsp:cNvPr id="0" name=""/>
        <dsp:cNvSpPr/>
      </dsp:nvSpPr>
      <dsp:spPr>
        <a:xfrm>
          <a:off x="3540522" y="5300483"/>
          <a:ext cx="1557516" cy="15575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физкультминутки</a:t>
          </a:r>
          <a:endParaRPr lang="ru-RU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40522" y="5300483"/>
        <a:ext cx="1557516" cy="1557516"/>
      </dsp:txXfrm>
    </dsp:sp>
    <dsp:sp modelId="{87D19110-4AD5-472E-85D1-AE06A57F711A}">
      <dsp:nvSpPr>
        <dsp:cNvPr id="0" name=""/>
        <dsp:cNvSpPr/>
      </dsp:nvSpPr>
      <dsp:spPr>
        <a:xfrm rot="8100000">
          <a:off x="3065047" y="4300464"/>
          <a:ext cx="225380" cy="5883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8100000">
        <a:off x="3065047" y="4300464"/>
        <a:ext cx="225380" cy="588394"/>
      </dsp:txXfrm>
    </dsp:sp>
    <dsp:sp modelId="{1AFB790D-731F-4AB0-BECB-86C809C29FCC}">
      <dsp:nvSpPr>
        <dsp:cNvPr id="0" name=""/>
        <dsp:cNvSpPr/>
      </dsp:nvSpPr>
      <dsp:spPr>
        <a:xfrm>
          <a:off x="1693456" y="4521426"/>
          <a:ext cx="1557516" cy="15575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Подвижные игры</a:t>
          </a:r>
          <a:endParaRPr lang="ru-RU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3456" y="4521426"/>
        <a:ext cx="1557516" cy="1557516"/>
      </dsp:txXfrm>
    </dsp:sp>
    <dsp:sp modelId="{4BEC1F2B-3E3B-4F8D-A9B0-2E506F3CC326}">
      <dsp:nvSpPr>
        <dsp:cNvPr id="0" name=""/>
        <dsp:cNvSpPr/>
      </dsp:nvSpPr>
      <dsp:spPr>
        <a:xfrm rot="10800000">
          <a:off x="2581688" y="3134802"/>
          <a:ext cx="224265" cy="5883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2581688" y="3134802"/>
        <a:ext cx="224265" cy="588394"/>
      </dsp:txXfrm>
    </dsp:sp>
    <dsp:sp modelId="{9ECE3BFC-0F05-4F14-9B8F-289766AFAA4A}">
      <dsp:nvSpPr>
        <dsp:cNvPr id="0" name=""/>
        <dsp:cNvSpPr/>
      </dsp:nvSpPr>
      <dsp:spPr>
        <a:xfrm>
          <a:off x="918386" y="2650241"/>
          <a:ext cx="1557516" cy="15575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Пальчико</a:t>
          </a:r>
          <a:endParaRPr lang="ru-RU" sz="1400" b="1" kern="1200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вая</a:t>
          </a: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гимнастика</a:t>
          </a:r>
          <a:endParaRPr lang="ru-RU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8386" y="2650241"/>
        <a:ext cx="1557516" cy="1557516"/>
      </dsp:txXfrm>
    </dsp:sp>
    <dsp:sp modelId="{665F486D-A26C-4BFB-B7AB-FF6342F4FFFE}">
      <dsp:nvSpPr>
        <dsp:cNvPr id="0" name=""/>
        <dsp:cNvSpPr/>
      </dsp:nvSpPr>
      <dsp:spPr>
        <a:xfrm rot="13500000">
          <a:off x="3065047" y="1969140"/>
          <a:ext cx="225380" cy="58839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3500000">
        <a:off x="3065047" y="1969140"/>
        <a:ext cx="225380" cy="588394"/>
      </dsp:txXfrm>
    </dsp:sp>
    <dsp:sp modelId="{3B1004AC-D113-48B3-93C2-91944DEF24DE}">
      <dsp:nvSpPr>
        <dsp:cNvPr id="0" name=""/>
        <dsp:cNvSpPr/>
      </dsp:nvSpPr>
      <dsp:spPr>
        <a:xfrm>
          <a:off x="1693456" y="779056"/>
          <a:ext cx="1557516" cy="15575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Дыхатель</a:t>
          </a:r>
          <a:endParaRPr lang="ru-RU" sz="1400" b="1" kern="1200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ная</a:t>
          </a: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гимнастика </a:t>
          </a:r>
          <a:endParaRPr lang="ru-RU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3456" y="779056"/>
        <a:ext cx="1557516" cy="155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8CC17A-2A89-420E-8361-3CE5ED8FE87F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2EAE02-01A8-4F9B-BFFB-EFFDFC8C2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7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7"/>
            <a:ext cx="8458200" cy="574313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Электронное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портфолио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воспитателя 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Соколовой н.к.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blipFill>
            <a:blip r:embed="rId2" cstate="screen"/>
            <a:tile tx="0" ty="0" sx="100000" sy="100000" flip="none" algn="tl"/>
          </a:blip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МБДОУ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д\с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№11 «Солнышко»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Московская область г.Шатура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Наша группа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- Уголок природы в группе 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10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908720"/>
            <a:ext cx="4212000" cy="3159000"/>
          </a:xfrm>
          <a:effectLst>
            <a:softEdge rad="127000"/>
          </a:effectLst>
        </p:spPr>
      </p:pic>
      <p:pic>
        <p:nvPicPr>
          <p:cNvPr id="5" name="Рисунок 4" descr="DSC010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100160" y="1352712"/>
            <a:ext cx="4128000" cy="309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DSC010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91680" y="4005064"/>
            <a:ext cx="3600000" cy="27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47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Уголки ролевых игр «Больница». «Магазин», «Семья».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10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052736"/>
            <a:ext cx="4080000" cy="3060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DSC010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980728"/>
            <a:ext cx="3960000" cy="2970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DSC011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43808" y="3888000"/>
            <a:ext cx="3960000" cy="297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Уголок творчества, уголок книги, уголок ПДД, уголок физкультуры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10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764704"/>
            <a:ext cx="3960000" cy="2970000"/>
          </a:xfrm>
          <a:effectLst>
            <a:softEdge rad="127000"/>
          </a:effectLst>
        </p:spPr>
      </p:pic>
      <p:pic>
        <p:nvPicPr>
          <p:cNvPr id="5" name="Рисунок 4" descr="DSC01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836712"/>
            <a:ext cx="3960000" cy="297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DSC010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3888000"/>
            <a:ext cx="3960000" cy="297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DSC0109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3888000"/>
            <a:ext cx="3960000" cy="297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Уголок театрализованной деятельности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11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264000" cy="469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86800" cy="1124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Творчество моих воспитанников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5" descr="P10409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9787110">
            <a:off x="164909" y="1386231"/>
            <a:ext cx="3456000" cy="259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" descr="P10501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46216">
            <a:off x="395536" y="4549775"/>
            <a:ext cx="3092450" cy="2308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1" descr="P10501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37557">
            <a:off x="5676480" y="1452018"/>
            <a:ext cx="3314700" cy="2476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DSC0109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513858">
            <a:off x="4362414" y="4001962"/>
            <a:ext cx="3314762" cy="2799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Моё участие в методической работе </a:t>
            </a:r>
            <a:r>
              <a:rPr lang="ru-RU" sz="28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28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Выступление на педсовете «Экспериментальная деятельность в </a:t>
            </a:r>
            <a:r>
              <a:rPr lang="ru-RU" sz="1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доу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</a:p>
          <a:p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Открытое занятие для молодых специалистов «Рассказывание по картине с опорой на схемы-модели»</a:t>
            </a:r>
          </a:p>
          <a:p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Принимала участие в конкурсах: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рисунков «С Незнайкой к знаниям»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разработок по духовно-нравственному воспитанию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разработок по экологии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«Любимый город»</a:t>
            </a:r>
          </a:p>
          <a:p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Разработала проекты: 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«Елочка –зеленая иголочка»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«Птичья столовая»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«Если хочешь быть здоров»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«Моя Родина – Шатура»</a:t>
            </a:r>
          </a:p>
          <a:p>
            <a:pPr>
              <a:buNone/>
            </a:pPr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332656"/>
          </a:xfrm>
        </p:spPr>
        <p:txBody>
          <a:bodyPr>
            <a:normAutofit fontScale="90000"/>
          </a:bodyPr>
          <a:lstStyle/>
          <a:p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4868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важнее всего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P104075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632368">
            <a:off x="179512" y="404664"/>
            <a:ext cx="2744788" cy="205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8" descr="P104056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30734">
            <a:off x="2859576" y="930221"/>
            <a:ext cx="24003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9" descr="P104056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04664"/>
            <a:ext cx="3295650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5" descr="P102076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98865">
            <a:off x="3795951" y="4414942"/>
            <a:ext cx="2900363" cy="2154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6" descr="P103027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825789">
            <a:off x="6804025" y="4016375"/>
            <a:ext cx="2130425" cy="284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4" descr="DSC00878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0" y="4201971"/>
            <a:ext cx="3672000" cy="2656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девиз !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arhnet.info/files/imagecache/i_anews_big/story-adnews-2013-detskie-posobiya-14-01-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3429000"/>
            <a:ext cx="4860000" cy="324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2132856"/>
            <a:ext cx="3852000" cy="163121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загляните в детские глаза,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все хорошо у малыша.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глубина Души и блеск Огня.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СОХРАНИТСЯ ЭТО НАВСЕГДА!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620688"/>
            <a:ext cx="5050904" cy="4800600"/>
          </a:xfrm>
          <a:blipFill>
            <a:blip r:embed="rId2" cstate="screen"/>
            <a:tile tx="0" ty="0" sx="100000" sy="100000" flip="none" algn="tl"/>
          </a:blipFill>
        </p:spPr>
        <p:txBody>
          <a:bodyPr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Соколова Наталья Константиновна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 МБДОУ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д\с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№11 «Солнышко» Московской области, г. Шатуры.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Образование средне специальное.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настоящий момент являюсь студенткой 6- курса МГОГИ специальность педагог-психолог.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Стаж педагогической работы 8 лет.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сканирование000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724128" y="476672"/>
            <a:ext cx="3254433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13690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Мои принципы работы:</a:t>
            </a:r>
          </a:p>
          <a:p>
            <a:endParaRPr lang="ru-RU" sz="2000" b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все новое – это интересно!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у каждого свой мир интересов и увлечений;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детям больше самостоятельности и права выбора;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не развлекательность, а занимательность и увлечение как основа эмоционального тона занятия;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«скрытая» дифференциация воспитанников по учебным возможностям, интересам, особенностям и склонностям;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уметь вставать на позицию ребенка, видеть в нем личность, индивидуальность;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помогать ребенку быть социально значимым и успешным;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предоставляешь требования к воспитанникам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проверь, соответствуешь ли им сам.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  <a:p>
            <a:endParaRPr lang="ru-RU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355976" y="1340768"/>
            <a:ext cx="4536504" cy="460851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4124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Повышение квалификации</a:t>
            </a:r>
            <a:endParaRPr lang="ru-RU" sz="32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удостоверение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988840"/>
            <a:ext cx="4392000" cy="2990296"/>
          </a:xfr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АСОУ  МБОУ  ЦПК Шатурского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муниципального района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Академический инвариантный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модуль «Образование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и общество.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Основы государственной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политики РФ в области образования»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17.09.2013-22.10.2013г.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Приказ № 219-к от 12.09.2013г.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по МБОУ ЦПК ШМР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36 часов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67544" y="2060848"/>
            <a:ext cx="2700040" cy="2232248"/>
          </a:xfrm>
          <a:prstGeom prst="horizontalScroll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ТРИЗ в развитии речи дошкольников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Технологии, которые я применяю в своей работе 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115616" y="1268760"/>
            <a:ext cx="484632" cy="72008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716016" y="1916832"/>
            <a:ext cx="484632" cy="72008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452320" y="3429000"/>
            <a:ext cx="484632" cy="79208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707904" y="2492896"/>
            <a:ext cx="2952328" cy="2232248"/>
          </a:xfrm>
          <a:prstGeom prst="horizontalScroll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Информационно-коммуникативные технологии в образовательном процессе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580112" y="4293096"/>
            <a:ext cx="3240360" cy="2448272"/>
          </a:xfrm>
          <a:prstGeom prst="horizontalScroll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Проектные технологии в работе с детьми и родителями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Распространение педагогического опыта</a:t>
            </a:r>
            <a:endParaRPr lang="ru-RU" sz="2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сертифика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979659">
            <a:off x="260614" y="3450070"/>
            <a:ext cx="2119783" cy="3096000"/>
          </a:xfrm>
          <a:prstGeom prst="rect">
            <a:avLst/>
          </a:prstGeom>
        </p:spPr>
      </p:pic>
      <p:pic>
        <p:nvPicPr>
          <p:cNvPr id="6" name="Рисунок 5" descr="сертификат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692696"/>
            <a:ext cx="2357793" cy="3312000"/>
          </a:xfrm>
          <a:prstGeom prst="rect">
            <a:avLst/>
          </a:prstGeom>
        </p:spPr>
      </p:pic>
      <p:pic>
        <p:nvPicPr>
          <p:cNvPr id="7" name="Рисунок 6" descr="сертификат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2097">
            <a:off x="6588224" y="908720"/>
            <a:ext cx="2291779" cy="3240000"/>
          </a:xfrm>
          <a:prstGeom prst="rect">
            <a:avLst/>
          </a:prstGeom>
        </p:spPr>
      </p:pic>
      <p:pic>
        <p:nvPicPr>
          <p:cNvPr id="8" name="Рисунок 7" descr="сертификат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242116">
            <a:off x="5580112" y="3068960"/>
            <a:ext cx="2524395" cy="3672000"/>
          </a:xfrm>
          <a:prstGeom prst="rect">
            <a:avLst/>
          </a:prstGeom>
        </p:spPr>
      </p:pic>
      <p:pic>
        <p:nvPicPr>
          <p:cNvPr id="9" name="Рисунок 8" descr="сертификат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437747">
            <a:off x="151561" y="404773"/>
            <a:ext cx="2373798" cy="3276000"/>
          </a:xfrm>
          <a:prstGeom prst="rect">
            <a:avLst/>
          </a:prstGeom>
        </p:spPr>
      </p:pic>
      <p:pic>
        <p:nvPicPr>
          <p:cNvPr id="10" name="Рисунок 9" descr="сертификат 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15819" y="2996952"/>
            <a:ext cx="2425408" cy="3528000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Имею почетную грамоту 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рамота начальника управления образован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11760" y="1268760"/>
            <a:ext cx="3763235" cy="5292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Являюсь победителем конкурса «Воспитатель года – 2008»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диплом за участие в конкурсе Воспитатель год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95405" y="1554163"/>
            <a:ext cx="3305590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Приглашаю вас в свой детский сад</a:t>
            </a:r>
            <a:b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Наш участок 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10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196752"/>
            <a:ext cx="4608000" cy="3456000"/>
          </a:xfrm>
          <a:effectLst>
            <a:softEdge rad="127000"/>
          </a:effectLst>
        </p:spPr>
      </p:pic>
      <p:pic>
        <p:nvPicPr>
          <p:cNvPr id="6" name="Рисунок 5" descr="DSC010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473056" y="2375816"/>
            <a:ext cx="4824000" cy="361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512</TotalTime>
  <Words>382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Электронное портфолио воспитателя  Соколовой н.к. </vt:lpstr>
      <vt:lpstr>Слайд 2</vt:lpstr>
      <vt:lpstr>Слайд 3</vt:lpstr>
      <vt:lpstr>Повышение квалификации</vt:lpstr>
      <vt:lpstr>Технологии, которые я применяю в своей работе </vt:lpstr>
      <vt:lpstr>Распространение педагогического опыта</vt:lpstr>
      <vt:lpstr>Имею почетную грамоту </vt:lpstr>
      <vt:lpstr>Являюсь победителем конкурса «Воспитатель года – 2008»</vt:lpstr>
      <vt:lpstr>Приглашаю вас в свой детский сад - Наш участок </vt:lpstr>
      <vt:lpstr>Наша группа - Уголок природы в группе  </vt:lpstr>
      <vt:lpstr>Уголки ролевых игр «Больница». «Магазин», «Семья».</vt:lpstr>
      <vt:lpstr>Уголок творчества, уголок книги, уголок ПДД, уголок физкультуры</vt:lpstr>
      <vt:lpstr>Уголок театрализованной деятельности</vt:lpstr>
      <vt:lpstr>Творчество моих воспитанников</vt:lpstr>
      <vt:lpstr>Моё участие в методической работе доу</vt:lpstr>
      <vt:lpstr>Слайд 16</vt:lpstr>
      <vt:lpstr>Здоровье важнее всего</vt:lpstr>
      <vt:lpstr>Мой девиз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воспитателя  Соколовой н.к.</dc:title>
  <dc:creator>User</dc:creator>
  <cp:lastModifiedBy>User</cp:lastModifiedBy>
  <cp:revision>58</cp:revision>
  <dcterms:created xsi:type="dcterms:W3CDTF">2014-01-06T22:28:20Z</dcterms:created>
  <dcterms:modified xsi:type="dcterms:W3CDTF">2014-09-22T18:35:50Z</dcterms:modified>
</cp:coreProperties>
</file>