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68" r:id="rId4"/>
    <p:sldId id="260" r:id="rId5"/>
    <p:sldId id="270" r:id="rId6"/>
    <p:sldId id="271" r:id="rId7"/>
    <p:sldId id="272" r:id="rId8"/>
    <p:sldId id="263" r:id="rId9"/>
    <p:sldId id="264" r:id="rId10"/>
    <p:sldId id="265" r:id="rId11"/>
    <p:sldId id="266" r:id="rId12"/>
    <p:sldId id="269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8B01-5AA9-450D-96A9-E4FECDCF89B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79604-840D-4C4D-9381-5E58737C6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A50E6-6FD1-47D1-9046-4581E095F0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14BD7-6A92-4E3F-A0A7-C52EFA9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777\Downloads\0_535d9_3b9a8dc3_XL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3573016"/>
            <a:ext cx="3020775" cy="3647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777\Downloads\clip_image0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406542" y="4509120"/>
            <a:ext cx="1737458" cy="21328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86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Капля 6"/>
          <p:cNvSpPr/>
          <p:nvPr userDrawn="1"/>
        </p:nvSpPr>
        <p:spPr>
          <a:xfrm>
            <a:off x="395536" y="238336"/>
            <a:ext cx="8352928" cy="638132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C:\Users\777\Downloads\3491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4" descr="C:\Users\777\Downloads\84774435_9869b631387d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301208"/>
            <a:ext cx="1331640" cy="14243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7523107" y="6488668"/>
            <a:ext cx="1456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Дунаева  Н.М. 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source=wiz&amp;img_url=http://900igr.net/datai/literatura/Moral-basni-Krylova/0003-003-Didakticheskie-tseli-proekta.jpg&amp;uinfo=sw-1920-sh-1080-ww-1903-wh-985-pd-1-wp-16x9_1920x1080-lt-98&amp;text=%D1%82%D1%80%D0%B0%D1%84%D0%B0%D1%80%D0%B5%D1%82%20%D0%BF%D1%80%D0%B5%D0%B7%D0%B5%D0%BD%D1%82%D0%B0%D1%86%D0%B8%D0%B8%20%D0%BD%D0%B0%20%D1%82%D0%B5%D0%BC%D1%83%20%D0%B1%D0%B0%D1%81%D0%B5%D0%BD&amp;noreask=1&amp;pos=20&amp;lr=26081&amp;rpt=simage&amp;pin=1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yandex.ru/images/search?source=wiz&amp;img_url=http://900igr.net/datas/literatura/Krylov-Ivan-Andreevich/0018-018-Kvartet.jpg&amp;uinfo=sw-1920-sh-1080-ww-1903-wh-985-pd-1-wp-16x9_1920x1080-lt-98&amp;text=%D1%82%D1%80%D0%B0%D1%84%D0%B0%D1%80%D0%B5%D1%82%20%D0%BF%D1%80%D0%B5%D0%B7%D0%B5%D0%BD%D1%82%D0%B0%D1%86%D0%B8%D0%B8%20%D0%BD%D0%B0%20%D1%82%D0%B5%D0%BC%D1%83%20%D0%B1%D0%B0%D1%81%D0%B5%D0%BD&amp;noreask=1&amp;pos=5&amp;lr=26081&amp;rpt=simage&amp;pi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ndex.ru/images/search?source=wiz&amp;img_url=http://lib2.podelise.ru/tw_files2/urls_48/8/d-7496/img8.jpg&amp;uinfo=sw-1920-sh-1080-ww-1903-wh-985-pd-1-wp-16x9_1920x1080-lt-98&amp;text=%D1%82%D1%80%D0%B0%D1%84%D0%B0%D1%80%D0%B5%D1%82%20%D0%BF%D1%80%D0%B5%D0%B7%D0%B5%D0%BD%D1%82%D0%B0%D1%86%D0%B8%D0%B8%20%D0%BD%D0%B0%20%D1%82%D0%B5%D0%BC%D1%83%20%D0%B1%D0%B0%D1%81%D0%B5%D0%BD&amp;noreask=1&amp;pos=14&amp;lr=26081&amp;rpt=simage&amp;pin=1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yandex.ru/images/search?source=wiz&amp;img_url=http://www.stihi.ru/pics/2011/03/27/5111.jpg&amp;uinfo=sw-1920-sh-1080-ww-1903-wh-985-pd-1-wp-16x9_1920x1080&amp;_=1416127596866&amp;viewport=wide&amp;p=1&amp;text=%D1%82%D1%80%D0%B0%D1%84%D0%B0%D1%80%D0%B5%D1%82%20%D0%BF%D1%80%D0%B5%D0%B7%D0%B5%D0%BD%D1%82%D0%B0%D1%86%D0%B8%D0%B8%20%D0%BD%D0%B0%20%D1%82%D0%B5%D0%BC%D1%83%20%D0%B1%D0%B0%D1%81%D0%B5%D0%BD&amp;noreask=1&amp;pos=49&amp;rpt=simage&amp;lr=26081&amp;pin=1" TargetMode="External"/><Relationship Id="rId4" Type="http://schemas.openxmlformats.org/officeDocument/2006/relationships/hyperlink" Target="http://yandex.ru/images/search?source=wiz&amp;img_url=http://f1.foto.rambler.ru/preview/c/68x68/4d7936de-0297-5bbe-f9c3-f46dfb11e448/%D1%84%D0%BE%D1%82%D0%BE.jpg&amp;uinfo=sw-1920-sh-1080-ww-1903-wh-985-pd-1-wp-16x9_1920x1080-lt-98&amp;text=%D1%82%D1%80%D0%B0%D1%84%D0%B0%D1%80%D0%B5%D1%82%20%D0%BF%D1%80%D0%B5%D0%B7%D0%B5%D0%BD%D1%82%D0%B0%D1%86%D0%B8%D0%B8%20%D0%BD%D0%B0%20%D1%82%D0%B5%D0%BC%D1%83%20%D0%B1%D0%B0%D1%81%D0%B5%D0%BD&amp;noreask=1&amp;pos=15&amp;lr=26081&amp;rpt=simage&amp;pin=1" TargetMode="Externa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yandex.ru/images/search?source=wiz&amp;img_url=http://statusbox.ru/uploads/images/00/00/16/2013/06/15/5e759b.jpg&amp;uinfo=sw-1920-sh-1080-ww-1903-wh-985-pd-1-wp-16x9_1920x1080&amp;_=1416144500084&amp;viewport=wide&amp;p=3&amp;text=%D0%BA%D0%B0%D1%80%D1%82%D0%B8%D0%BD%D0%BA%D0%B0%20%D0%BD%D0%B5%D0%B2%D0%B5%D0%B6%D0%B4%D1%8B&amp;noreask=1&amp;pos=96&amp;rpt=simage&amp;lr=26081&amp;pin=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yandex.ru/images/search?source=wiz&amp;img_url=http://img-fotki.yandex.ru/get/2713/nevskij.7/0_1a0d2_eb7c69db_S&amp;uinfo=sw-1920-sh-1080-ww-1903-wh-985-pd-1-wp-16x9_1920x1080-lt-53&amp;text=%D0%BF%D0%B0%D0%BC%D1%8F%D1%82%D0%BD%D0%B8%D0%BA%20%D0%BA%D1%80%D1%8B%D0%BB%D0%BE%D0%B2%D1%83%20%D0%B2%20%D1%81%D0%B0%D0%BD%D0%BA%D1%82-%D0%BF%D0%B5%D1%82%D0%B5%D1%80%D0%B1%D1%83%D1%80%D0%B3%D0%B5&amp;noreask=1&amp;pos=1&amp;lr=26081&amp;rpt=simage&amp;pin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yandex.ru/images/search?source=wiz&amp;img_url=http://zvezdastok.ru/wp-content/uploads/2013/09/krilov.jpg&amp;uinfo=sw-1920-sh-1080-ww-1903-wh-985-pd-1-wp-16x9_1920x1080&amp;_=1416141598372&amp;viewport=wide&amp;p=2&amp;text=%D0%BF%D0%B0%D0%BC%D1%8F%D1%82%D0%BD%D0%B8%D0%BA%20%D0%BA%D1%80%D1%8B%D0%BB%D0%BE%D0%B2%D1%83%20%D0%B2%20%D1%81%D0%B0%D0%BD%D0%BA%D1%82-%D0%BF%D0%B5%D1%82%D0%B5%D1%80%D0%B1%D1%83%D1%80%D0%B3%D0%B5&amp;noreask=1&amp;pos=77&amp;rpt=simage&amp;lr=26081&amp;pin=1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yandex.ru/images/search?source=wiz&amp;img_url=http://www.hellopiter.ru/image/IMG_5239.jpg&amp;uinfo=sw-1920-sh-1080-ww-1903-wh-985-pd-1-wp-16x9_1920x1080-lt-53&amp;text=%D0%BF%D0%B0%D0%BC%D1%8F%D1%82%D0%BD%D0%B8%D0%BA%20%D0%BA%D1%80%D1%8B%D0%BB%D0%BE%D0%B2%D1%83%20%D0%B2%20%D1%81%D0%B0%D0%BD%D0%BA%D1%82-%D0%BF%D0%B5%D1%82%D0%B5%D1%80%D0%B1%D1%83%D1%80%D0%B3%D0%B5&amp;noreask=1&amp;pos=23&amp;lr=26081&amp;rpt=simage&amp;pin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yandex.ru/images/search?source=wiz&amp;img_url=http://900igr.net/datai/literatura/Krylov/0010-012-Martyshka-i-ochki.jpg&amp;uinfo=sw-1920-sh-1080-ww-1903-wh-985-pd-1-wp-16x9_1920x1080&amp;_=1416127896719&amp;viewport=wide&amp;p=3&amp;text=%D1%82%D1%80%D0%B0%D1%84%D0%B0%D1%80%D0%B5%D1%82%20%D0%BF%D1%80%D0%B5%D0%B7%D0%B5%D0%BD%D1%82%D0%B0%D1%86%D0%B8%D0%B8%20%D0%BD%D0%B0%20%D1%82%D0%B5%D0%BC%D1%83%20%D0%B1%D0%B0%D1%81%D0%B5%D0%BD&amp;noreask=1&amp;pos=115&amp;rpt=simage&amp;lr=26081&amp;pin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2"/>
            <a:ext cx="7030660" cy="1164323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dirty="0" smtClean="0"/>
              <a:t>Басни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6165304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2014г.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2914648" cy="150019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m3-tub-ru.yandex.net/i?id=657b9691ee9d5eb1732823c77e3aacf8-110-144&amp;n=2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f1dd5bff3fbc42c1c0247362c7f29bc9-127-144&amp;n=21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714620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06d9b258560edc84a614a02db2471a0f-134-144&amp;n=21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2357430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1-tub-ru.yandex.net/i?id=d722c37711e9faa1dcd1ae18f8258d73-128-144&amp;n=21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4643446"/>
            <a:ext cx="1857379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2-tub-ru.yandex.net/i?id=a969d4d95e286c306fdbda1a0ed11f2d-105-144&amp;n=21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4572008"/>
            <a:ext cx="1785943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9"/>
            <a:ext cx="7643866" cy="435771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err="1" smtClean="0"/>
              <a:t>Полдюжина</a:t>
            </a:r>
            <a:r>
              <a:rPr lang="ru-RU" dirty="0" smtClean="0"/>
              <a:t> – 6 штук;</a:t>
            </a:r>
          </a:p>
          <a:p>
            <a:r>
              <a:rPr lang="ru-RU" dirty="0" smtClean="0"/>
              <a:t>Темя – верхняя часть головы, макушка;</a:t>
            </a:r>
          </a:p>
          <a:p>
            <a:r>
              <a:rPr lang="ru-RU" dirty="0" smtClean="0"/>
              <a:t>Нанижет –нанизать что, низать, вздевать на что, протыкая. </a:t>
            </a:r>
          </a:p>
          <a:p>
            <a:r>
              <a:rPr lang="ru-RU" dirty="0" smtClean="0"/>
              <a:t>Невежда –малообразованный человек, неуч;</a:t>
            </a:r>
          </a:p>
          <a:p>
            <a:r>
              <a:rPr lang="ru-RU" dirty="0" smtClean="0"/>
              <a:t>Знать – знатный, прославленный.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1"/>
            <a:ext cx="7543824" cy="418625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1.Слаба глазами – плохо видит;</a:t>
            </a:r>
          </a:p>
          <a:p>
            <a:r>
              <a:rPr lang="ru-RU" dirty="0" smtClean="0"/>
              <a:t>2.Не так большой руки – не так страшно;</a:t>
            </a:r>
          </a:p>
          <a:p>
            <a:r>
              <a:rPr lang="ru-RU" dirty="0" smtClean="0"/>
              <a:t>3.И проку на волос нет в них – нет нисколько пользы;</a:t>
            </a:r>
          </a:p>
          <a:p>
            <a:r>
              <a:rPr lang="ru-RU" dirty="0" smtClean="0"/>
              <a:t>4.О камень их хватила – о камень их разбила; </a:t>
            </a:r>
          </a:p>
          <a:p>
            <a:r>
              <a:rPr lang="ru-RU" dirty="0" smtClean="0"/>
              <a:t>5. Брызги засверкали – стёклышки   разлетелись;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басней.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9"/>
            <a:ext cx="7258072" cy="414340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Как называется басня?</a:t>
            </a:r>
          </a:p>
          <a:p>
            <a:r>
              <a:rPr lang="ru-RU" sz="2400" dirty="0" smtClean="0"/>
              <a:t>Кто её автор?</a:t>
            </a:r>
          </a:p>
          <a:p>
            <a:r>
              <a:rPr lang="ru-RU" sz="2400" dirty="0" smtClean="0"/>
              <a:t>Какие события в ней описываются?</a:t>
            </a:r>
          </a:p>
          <a:p>
            <a:r>
              <a:rPr lang="ru-RU" sz="2400" dirty="0" smtClean="0"/>
              <a:t>Кто действует в данном произведении?</a:t>
            </a:r>
          </a:p>
          <a:p>
            <a:r>
              <a:rPr lang="ru-RU" sz="2400" dirty="0" smtClean="0"/>
              <a:t>Какими показаны герои басни?</a:t>
            </a:r>
          </a:p>
          <a:p>
            <a:r>
              <a:rPr lang="ru-RU" sz="2400" dirty="0" smtClean="0"/>
              <a:t>Прочитай, как описывает их автор.</a:t>
            </a:r>
          </a:p>
          <a:p>
            <a:r>
              <a:rPr lang="ru-RU" sz="2400" dirty="0" smtClean="0"/>
              <a:t>Что осуждается в басне?</a:t>
            </a:r>
          </a:p>
          <a:p>
            <a:r>
              <a:rPr lang="ru-RU" sz="2400" dirty="0" smtClean="0"/>
              <a:t>Прочитай, как автор относится к событиям, описанным в басне.</a:t>
            </a:r>
          </a:p>
          <a:p>
            <a:r>
              <a:rPr lang="ru-RU" sz="2400" dirty="0" smtClean="0"/>
              <a:t>Что должен понять читатель из этой басни?</a:t>
            </a:r>
          </a:p>
          <a:p>
            <a:r>
              <a:rPr lang="ru-RU" sz="2400" dirty="0" smtClean="0"/>
              <a:t>Какое выражение басни стало крылатым?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7"/>
            <a:ext cx="7429552" cy="435771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Почему слова Очки и Мартышка написаны с большой буквы?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Можно ли по названию определить, о чём будет произведение?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Обрати внимание на те действия, которые совершила Мартышка с Очками.(Соответствуют ли эти действия тому, что обычно делают с очками?)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Прочитай выразительно, как Мартышка примеряла Очки.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Почему Мартышка решила, что люди её обманули?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Подумай, почему баснописец выбрал для своей басни именно Мартышку.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 чём комичность ситуации?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Что тебя в басне забавляет, смешит?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Прочитай слова автора (мораль басни).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Важен ли этот вывод для нас?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Понял ли ты, кого называют невеждой?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Подумай:если</a:t>
            </a:r>
            <a:r>
              <a:rPr lang="ru-RU" dirty="0" smtClean="0"/>
              <a:t> бы в басне не было морали, можно было бы догадаться, какие недостатки людей высмеиваются в ней?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Похожи ли между собой слова?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НЕВЕЖДА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малообразованный человек, неуч;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НЕВЕЖА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грубый, невоспитанный человек;</a:t>
            </a:r>
            <a:endParaRPr lang="ru-RU" sz="3200" dirty="0"/>
          </a:p>
        </p:txBody>
      </p:sp>
      <p:pic>
        <p:nvPicPr>
          <p:cNvPr id="8" name="Рисунок 7" descr="http://im0-tub-ru.yandex.net/i?id=bb7abb1aee8123ae16eb78b56429066c-30-144&amp;n=2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Невежественные невежи и невежливые невежды / Ликбез / Блог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14752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972320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</a:t>
            </a:r>
            <a:r>
              <a:rPr lang="ru-RU" dirty="0" smtClean="0"/>
              <a:t> выразительности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95445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Рифма</a:t>
            </a:r>
          </a:p>
          <a:p>
            <a:pPr algn="ctr"/>
            <a:r>
              <a:rPr lang="ru-RU" sz="4000" dirty="0" smtClean="0"/>
              <a:t>Сравнение</a:t>
            </a:r>
          </a:p>
          <a:p>
            <a:pPr algn="ctr"/>
            <a:r>
              <a:rPr lang="ru-RU" sz="4000" dirty="0" smtClean="0"/>
              <a:t>Олицетворение</a:t>
            </a:r>
          </a:p>
          <a:p>
            <a:pPr algn="ctr"/>
            <a:r>
              <a:rPr lang="ru-RU" sz="4000" dirty="0" smtClean="0"/>
              <a:t>Эпитеты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му учат басни: - Презентация 13565/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6786610" cy="481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214445"/>
          </a:xfrm>
        </p:spPr>
        <p:txBody>
          <a:bodyPr/>
          <a:lstStyle/>
          <a:p>
            <a:r>
              <a:rPr lang="ru-RU" dirty="0" smtClean="0"/>
              <a:t>Презентацию составила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71678"/>
            <a:ext cx="6400800" cy="2852742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начальных классов </a:t>
            </a:r>
            <a:r>
              <a:rPr lang="ru-RU" dirty="0" err="1" smtClean="0"/>
              <a:t>Садовникова</a:t>
            </a:r>
            <a:r>
              <a:rPr lang="ru-RU" dirty="0" smtClean="0"/>
              <a:t> Татьяна Викторовна</a:t>
            </a:r>
          </a:p>
          <a:p>
            <a:r>
              <a:rPr lang="ru-RU" dirty="0" smtClean="0"/>
              <a:t>ГБОУ СОШ № 401</a:t>
            </a:r>
          </a:p>
          <a:p>
            <a:r>
              <a:rPr lang="ru-RU" dirty="0" err="1" smtClean="0"/>
              <a:t>Колпинский</a:t>
            </a:r>
            <a:r>
              <a:rPr lang="ru-RU" dirty="0" smtClean="0"/>
              <a:t> район </a:t>
            </a:r>
            <a:r>
              <a:rPr lang="ru-RU" dirty="0" smtClean="0"/>
              <a:t>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сни эзопа презентация - сообщество-поможем вам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1" y="1142983"/>
            <a:ext cx="5643603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928670"/>
            <a:ext cx="6758006" cy="1643074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Басня- это краткий рассказ, чаще всего в стихах, носящий поучительный характер, где высмеиваются человеческие пороки и недостатки.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71464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/>
              <a:t>Признаки басен: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Небольшой размер;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Иносказательность;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Высмеивание недостатков;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Поучительность;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И.А.Крылов</a:t>
            </a:r>
            <a:endParaRPr lang="ru-RU" dirty="0"/>
          </a:p>
        </p:txBody>
      </p:sp>
      <p:pic>
        <p:nvPicPr>
          <p:cNvPr id="4" name="Содержимое 3" descr="Смотреть слайды Брюл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0619" y="1428736"/>
            <a:ext cx="6943281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Памятник И.А.Крылову </a:t>
            </a:r>
            <a:br>
              <a:rPr lang="ru-RU" dirty="0" smtClean="0"/>
            </a:br>
            <a:r>
              <a:rPr lang="ru-RU" dirty="0" smtClean="0"/>
              <a:t>в Санкт-Петербурге</a:t>
            </a:r>
            <a:endParaRPr lang="ru-RU" dirty="0"/>
          </a:p>
        </p:txBody>
      </p:sp>
      <p:pic>
        <p:nvPicPr>
          <p:cNvPr id="4" name="Содержимое 3" descr="Памятник Крылову Pamyatnik Krilovu Photos InRoa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рылов И. Санкт-Петербург Книга в изобазительном искусств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121efc865da45d6619365a0158abc45f-29-144&amp;n=21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143380"/>
            <a:ext cx="2857520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Летний сад.Санкт-Петербург.Фото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00066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 Ноября 2013 - Классный сай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Летний сад.Санкт-Петербург.Фото 5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Памятники всего мира - Памятник Крылову"/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4929190" y="3429000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://im0-tub-ru.yandex.net/i?id=a82efa759ab9115b15f2146bb4662b21-26-144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fc250e219a14aef859e73384229255fa-124-144&amp;n=21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5860"/>
            <a:ext cx="3976702" cy="32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анкт-Петербург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4071966" cy="280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«Мартышка и Очки»</a:t>
            </a:r>
            <a:endParaRPr lang="ru-RU" dirty="0"/>
          </a:p>
        </p:txBody>
      </p:sp>
      <p:pic>
        <p:nvPicPr>
          <p:cNvPr id="4" name="Содержимое 3" descr="http://im2-tub-ru.yandex.net/i?id=5e330db4be046b9056f7bfcd74960341-94-144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1" y="1785926"/>
            <a:ext cx="578647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500041"/>
            <a:ext cx="53578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Мартышка к старости слаба глазами стала;</a:t>
            </a:r>
            <a:br>
              <a:rPr lang="ru-RU" dirty="0" smtClean="0"/>
            </a:br>
            <a:r>
              <a:rPr lang="ru-RU" dirty="0" smtClean="0"/>
              <a:t>А у людей она слыхала,</a:t>
            </a:r>
            <a:br>
              <a:rPr lang="ru-RU" dirty="0" smtClean="0"/>
            </a:br>
            <a:r>
              <a:rPr lang="ru-RU" dirty="0" smtClean="0"/>
              <a:t>Что это зло еще не так большой руки:</a:t>
            </a:r>
            <a:br>
              <a:rPr lang="ru-RU" dirty="0" smtClean="0"/>
            </a:br>
            <a:r>
              <a:rPr lang="ru-RU" dirty="0" smtClean="0"/>
              <a:t>Лишь стоит завести Очки.</a:t>
            </a:r>
            <a:br>
              <a:rPr lang="ru-RU" dirty="0" smtClean="0"/>
            </a:br>
            <a:r>
              <a:rPr lang="ru-RU" dirty="0" smtClean="0"/>
              <a:t>Очков с полдюжины себе она достала;</a:t>
            </a:r>
            <a:br>
              <a:rPr lang="ru-RU" dirty="0" smtClean="0"/>
            </a:br>
            <a:r>
              <a:rPr lang="ru-RU" dirty="0" smtClean="0"/>
              <a:t>Вертит Очками так и сяк:</a:t>
            </a:r>
            <a:br>
              <a:rPr lang="ru-RU" dirty="0" smtClean="0"/>
            </a:br>
            <a:r>
              <a:rPr lang="ru-RU" dirty="0" smtClean="0"/>
              <a:t>То к </a:t>
            </a:r>
            <a:r>
              <a:rPr lang="ru-RU" dirty="0" err="1" smtClean="0"/>
              <a:t>темю</a:t>
            </a:r>
            <a:r>
              <a:rPr lang="ru-RU" dirty="0" smtClean="0"/>
              <a:t> их прижмет, то их на хвост нанижет,</a:t>
            </a:r>
            <a:br>
              <a:rPr lang="ru-RU" dirty="0" smtClean="0"/>
            </a:br>
            <a:r>
              <a:rPr lang="ru-RU" dirty="0" smtClean="0"/>
              <a:t>То их понюхает, то их полижет;</a:t>
            </a:r>
            <a:br>
              <a:rPr lang="ru-RU" dirty="0" smtClean="0"/>
            </a:br>
            <a:r>
              <a:rPr lang="ru-RU" dirty="0" smtClean="0"/>
              <a:t>Очки не действуют никак.</a:t>
            </a:r>
            <a:br>
              <a:rPr lang="ru-RU" dirty="0" smtClean="0"/>
            </a:br>
            <a:r>
              <a:rPr lang="ru-RU" dirty="0" smtClean="0"/>
              <a:t> «Тьфу пропасть!» - говорит она: - и тот </a:t>
            </a:r>
            <a:r>
              <a:rPr lang="ru-RU" dirty="0" err="1" smtClean="0"/>
              <a:t>дурак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Кто слушает людских всех врак:</a:t>
            </a:r>
            <a:br>
              <a:rPr lang="ru-RU" dirty="0" smtClean="0"/>
            </a:br>
            <a:r>
              <a:rPr lang="ru-RU" dirty="0" smtClean="0"/>
              <a:t>Всё про Очки лишь мне налгали;</a:t>
            </a:r>
            <a:br>
              <a:rPr lang="ru-RU" dirty="0" smtClean="0"/>
            </a:br>
            <a:r>
              <a:rPr lang="ru-RU" dirty="0" smtClean="0"/>
              <a:t>А проку </a:t>
            </a:r>
            <a:r>
              <a:rPr lang="ru-RU" dirty="0" err="1" smtClean="0"/>
              <a:t>на́-волос</a:t>
            </a:r>
            <a:r>
              <a:rPr lang="ru-RU" dirty="0" smtClean="0"/>
              <a:t> нет в них».</a:t>
            </a:r>
            <a:br>
              <a:rPr lang="ru-RU" dirty="0" smtClean="0"/>
            </a:br>
            <a:r>
              <a:rPr lang="ru-RU" dirty="0" smtClean="0"/>
              <a:t>Мартышка тут с досады и с печали</a:t>
            </a:r>
            <a:br>
              <a:rPr lang="ru-RU" dirty="0" smtClean="0"/>
            </a:br>
            <a:r>
              <a:rPr lang="ru-RU" dirty="0" smtClean="0"/>
              <a:t>О камень так хватила их,</a:t>
            </a:r>
            <a:br>
              <a:rPr lang="ru-RU" dirty="0" smtClean="0"/>
            </a:br>
            <a:r>
              <a:rPr lang="ru-RU" dirty="0" smtClean="0"/>
              <a:t>Что только брызги засверкали.</a:t>
            </a:r>
          </a:p>
          <a:p>
            <a:r>
              <a:rPr lang="ru-RU" i="1" dirty="0" smtClean="0"/>
              <a:t>К несчастью, то ж бывает у людей:</a:t>
            </a:r>
            <a:br>
              <a:rPr lang="ru-RU" i="1" dirty="0" smtClean="0"/>
            </a:br>
            <a:r>
              <a:rPr lang="ru-RU" i="1" dirty="0" smtClean="0"/>
              <a:t>Как ни полезна вещь,— цены не зная ей,</a:t>
            </a:r>
            <a:br>
              <a:rPr lang="ru-RU" i="1" dirty="0" smtClean="0"/>
            </a:br>
            <a:r>
              <a:rPr lang="ru-RU" i="1" dirty="0" smtClean="0"/>
              <a:t>Невежда про нее свой толк всё к худу клонит;</a:t>
            </a:r>
            <a:br>
              <a:rPr lang="ru-RU" i="1" dirty="0" smtClean="0"/>
            </a:br>
            <a:r>
              <a:rPr lang="ru-RU" i="1" dirty="0" smtClean="0"/>
              <a:t>А ежели невежда познатней,</a:t>
            </a:r>
            <a:br>
              <a:rPr lang="ru-RU" i="1" dirty="0" smtClean="0"/>
            </a:br>
            <a:r>
              <a:rPr lang="ru-RU" i="1" dirty="0" smtClean="0"/>
              <a:t>Так он её ещё и гонит.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a39a3ee5e6b4bd3255bfef95601890afd87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Monotype Corsiva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376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Басни</vt:lpstr>
      <vt:lpstr>Слайд 2</vt:lpstr>
      <vt:lpstr>Басня- это краткий рассказ, чаще всего в стихах, носящий поучительный характер, где высмеиваются человеческие пороки и недостатки.</vt:lpstr>
      <vt:lpstr>И.А.Крылов</vt:lpstr>
      <vt:lpstr>                         Памятник И.А.Крылову  в Санкт-Петербурге</vt:lpstr>
      <vt:lpstr>Слайд 6</vt:lpstr>
      <vt:lpstr>Слайд 7</vt:lpstr>
      <vt:lpstr>«Мартышка и Очки»</vt:lpstr>
      <vt:lpstr>Слайд 9</vt:lpstr>
      <vt:lpstr>Словарная работа</vt:lpstr>
      <vt:lpstr>Выражения</vt:lpstr>
      <vt:lpstr>Работа с басней.</vt:lpstr>
      <vt:lpstr>Выполни задания</vt:lpstr>
      <vt:lpstr>Слайд 14</vt:lpstr>
      <vt:lpstr>Похожи ли между собой слова?</vt:lpstr>
      <vt:lpstr>Средства выразительности</vt:lpstr>
      <vt:lpstr>Слайд 17</vt:lpstr>
      <vt:lpstr>Презентацию составила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Владимир</cp:lastModifiedBy>
  <cp:revision>46</cp:revision>
  <dcterms:created xsi:type="dcterms:W3CDTF">2013-07-18T12:56:02Z</dcterms:created>
  <dcterms:modified xsi:type="dcterms:W3CDTF">2014-11-16T17:07:58Z</dcterms:modified>
</cp:coreProperties>
</file>