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3806" y="1278927"/>
            <a:ext cx="7292850" cy="1515533"/>
          </a:xfrm>
        </p:spPr>
        <p:txBody>
          <a:bodyPr/>
          <a:lstStyle/>
          <a:p>
            <a:r>
              <a:rPr lang="ru-RU" dirty="0" smtClean="0"/>
              <a:t>Тема: История </a:t>
            </a:r>
            <a:r>
              <a:rPr lang="ru-RU" dirty="0" smtClean="0"/>
              <a:t>открытки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0231" y="4840221"/>
            <a:ext cx="3646425" cy="13208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Подготовила: воспитатель ГБДОУ </a:t>
            </a:r>
            <a:r>
              <a:rPr lang="ru-RU" sz="1600" dirty="0" smtClean="0"/>
              <a:t>№80</a:t>
            </a:r>
            <a:r>
              <a:rPr lang="ru-RU" sz="1600" dirty="0" smtClean="0"/>
              <a:t> </a:t>
            </a:r>
            <a:r>
              <a:rPr lang="ru-RU" sz="1600" dirty="0" smtClean="0"/>
              <a:t>Тишкова Ольга </a:t>
            </a:r>
            <a:r>
              <a:rPr lang="ru-RU" sz="1600" dirty="0" smtClean="0"/>
              <a:t>Владимировна</a:t>
            </a:r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0144" y="1219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Государственное дошкольное образовательное учреждение </a:t>
            </a:r>
            <a:r>
              <a:rPr lang="ru-RU" sz="1600" dirty="0"/>
              <a:t>д</a:t>
            </a:r>
            <a:r>
              <a:rPr lang="it-IT" sz="1600" dirty="0"/>
              <a:t>етский сад №80 общеразвивающего вида с приоритетным осуществлением физического, художественно–эстетического развития воспитанников Приморского района Санкт–Петербурга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46624" y="1575029"/>
            <a:ext cx="41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Презентация для воспитателей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46624" y="2850177"/>
            <a:ext cx="528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использованием образовательных областей: социально-коммуникативное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6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Официальное появление открытки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1" y="2615183"/>
            <a:ext cx="5055809" cy="3317875"/>
          </a:xfrm>
        </p:spPr>
      </p:pic>
      <p:sp>
        <p:nvSpPr>
          <p:cNvPr id="5" name="TextBox 4"/>
          <p:cNvSpPr txBox="1"/>
          <p:nvPr/>
        </p:nvSpPr>
        <p:spPr>
          <a:xfrm>
            <a:off x="6292089" y="2510358"/>
            <a:ext cx="42199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«Открытка» - открытое письмо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Германская почтовая конференция 1865 – первые предложения ввести «открытый почтовый листок» для экономии на пересылке</a:t>
            </a:r>
            <a:r>
              <a:rPr lang="en-US" dirty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1869 – Австро-Венгрия официально вводит «корреспондентскую почтовую карточку». Пока без картинок – просто текст и марки.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6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неофициальные открытки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3" y="2684463"/>
            <a:ext cx="4654333" cy="3317875"/>
          </a:xfrm>
        </p:spPr>
      </p:pic>
      <p:sp>
        <p:nvSpPr>
          <p:cNvPr id="5" name="TextBox 4"/>
          <p:cNvSpPr txBox="1"/>
          <p:nvPr/>
        </p:nvSpPr>
        <p:spPr>
          <a:xfrm>
            <a:off x="5992368" y="2684463"/>
            <a:ext cx="478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открытка, выполненная на заказ – Генри </a:t>
            </a:r>
            <a:r>
              <a:rPr lang="ru-RU" dirty="0" err="1" smtClean="0"/>
              <a:t>Коул</a:t>
            </a:r>
            <a:r>
              <a:rPr lang="ru-RU" dirty="0" smtClean="0"/>
              <a:t>, поздравление с Рождеством своих друзей. Просто не успевал написать всем письма и поэтому заказал много копий одного письма, снабдив его картинкой (начало 1840-х)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8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открытки в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59063"/>
            <a:ext cx="4626549" cy="3317875"/>
          </a:xfrm>
        </p:spPr>
      </p:pic>
      <p:sp>
        <p:nvSpPr>
          <p:cNvPr id="5" name="TextBox 4"/>
          <p:cNvSpPr txBox="1"/>
          <p:nvPr/>
        </p:nvSpPr>
        <p:spPr>
          <a:xfrm>
            <a:off x="6096000" y="2659063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Первые открытки в России – 1872. Без рисунка.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Поздравительная открытка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08012"/>
            <a:ext cx="5251272" cy="3511788"/>
          </a:xfrm>
        </p:spPr>
      </p:pic>
      <p:sp>
        <p:nvSpPr>
          <p:cNvPr id="7" name="TextBox 6"/>
          <p:cNvSpPr txBox="1"/>
          <p:nvPr/>
        </p:nvSpPr>
        <p:spPr>
          <a:xfrm>
            <a:off x="6494273" y="2508012"/>
            <a:ext cx="491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настоящее время открытки используются в основном для поздравлений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Раньше для изготовления поздравительных открыток использовались неожиданные материалы: </a:t>
            </a:r>
            <a:r>
              <a:rPr lang="ru-RU" dirty="0"/>
              <a:t>засушенные </a:t>
            </a:r>
            <a:r>
              <a:rPr lang="ru-RU" dirty="0" smtClean="0"/>
              <a:t>листья и цветы, </a:t>
            </a:r>
            <a:r>
              <a:rPr lang="ru-RU" dirty="0"/>
              <a:t>птичьи перья, жемчуг, шелк, </a:t>
            </a:r>
            <a:r>
              <a:rPr lang="ru-RU" dirty="0" smtClean="0"/>
              <a:t>вельвет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открытке слева парус сделан из шелка, а на него нанесен рисунок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открытки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44191"/>
            <a:ext cx="4953000" cy="3295650"/>
          </a:xfrm>
        </p:spPr>
      </p:pic>
      <p:sp>
        <p:nvSpPr>
          <p:cNvPr id="5" name="TextBox 4"/>
          <p:cNvSpPr txBox="1"/>
          <p:nvPr/>
        </p:nvSpPr>
        <p:spPr>
          <a:xfrm>
            <a:off x="6217920" y="2544191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Музыкальная открытка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Виртуальная открытка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9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долгая доставка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81847"/>
            <a:ext cx="2389529" cy="3317875"/>
          </a:xfrm>
        </p:spPr>
      </p:pic>
      <p:sp>
        <p:nvSpPr>
          <p:cNvPr id="5" name="TextBox 4"/>
          <p:cNvSpPr txBox="1"/>
          <p:nvPr/>
        </p:nvSpPr>
        <p:spPr>
          <a:xfrm>
            <a:off x="3791713" y="2581847"/>
            <a:ext cx="7268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Поздравительная открытка, на почтовом штемпеле которой значилась дата 11 декабря 1925 года, пришла на имя жительницы города </a:t>
            </a:r>
            <a:r>
              <a:rPr lang="ru-RU" dirty="0" err="1"/>
              <a:t>Уинона</a:t>
            </a:r>
            <a:r>
              <a:rPr lang="ru-RU" dirty="0"/>
              <a:t> (штат Миннесота, англ. </a:t>
            </a:r>
            <a:r>
              <a:rPr lang="ru-RU" dirty="0" err="1"/>
              <a:t>Winona</a:t>
            </a:r>
            <a:r>
              <a:rPr lang="ru-RU" dirty="0"/>
              <a:t>) </a:t>
            </a:r>
            <a:r>
              <a:rPr lang="ru-RU" dirty="0" err="1"/>
              <a:t>Роуз</a:t>
            </a:r>
            <a:r>
              <a:rPr lang="ru-RU" dirty="0"/>
              <a:t> </a:t>
            </a:r>
            <a:r>
              <a:rPr lang="ru-RU" dirty="0" err="1"/>
              <a:t>Тимм</a:t>
            </a:r>
            <a:r>
              <a:rPr lang="ru-RU" dirty="0"/>
              <a:t> (до замужества — </a:t>
            </a:r>
            <a:r>
              <a:rPr lang="ru-RU" dirty="0" err="1"/>
              <a:t>Роуз</a:t>
            </a:r>
            <a:r>
              <a:rPr lang="ru-RU" dirty="0"/>
              <a:t> Миллер) через 50 лет, в канун Рождества 1975 года. Открытку отправила подруга детства </a:t>
            </a:r>
            <a:r>
              <a:rPr lang="ru-RU" dirty="0" err="1"/>
              <a:t>Роуз</a:t>
            </a:r>
            <a:r>
              <a:rPr lang="ru-RU" dirty="0"/>
              <a:t>, Полин </a:t>
            </a:r>
            <a:r>
              <a:rPr lang="ru-RU" dirty="0" err="1"/>
              <a:t>Хизер</a:t>
            </a:r>
            <a:r>
              <a:rPr lang="ru-RU" dirty="0"/>
              <a:t> из Миннеаполиса, которая на момент доставки открытки уже давно умерла.</a:t>
            </a:r>
          </a:p>
        </p:txBody>
      </p:sp>
    </p:spTree>
    <p:extLst>
      <p:ext uri="{BB962C8B-B14F-4D97-AF65-F5344CB8AC3E}">
        <p14:creationId xmlns:p14="http://schemas.microsoft.com/office/powerpoint/2010/main" val="15507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Рекорды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3" y="2550126"/>
            <a:ext cx="4173254" cy="3338610"/>
          </a:xfrm>
        </p:spPr>
      </p:pic>
      <p:sp>
        <p:nvSpPr>
          <p:cNvPr id="5" name="TextBox 4"/>
          <p:cNvSpPr txBox="1"/>
          <p:nvPr/>
        </p:nvSpPr>
        <p:spPr>
          <a:xfrm>
            <a:off x="5360917" y="2550126"/>
            <a:ext cx="5766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Рекорд Гиннесса – 205 120 новогодних почтовых открыток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1929 год, журнал «Вокруг света». Пари о кругосветном путешествии открытки и человека</a:t>
            </a:r>
            <a:r>
              <a:rPr lang="en-US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68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300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Тема: История открытки</vt:lpstr>
      <vt:lpstr>Официальное появление открытки</vt:lpstr>
      <vt:lpstr>Первые неофициальные открытки</vt:lpstr>
      <vt:lpstr>Первые открытки в России</vt:lpstr>
      <vt:lpstr>Поздравительная открытка</vt:lpstr>
      <vt:lpstr>Необычные открытки</vt:lpstr>
      <vt:lpstr>Самая долгая доставка</vt:lpstr>
      <vt:lpstr>Рекорды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открытки</dc:title>
  <dc:creator>Учетная запись Майкрософт</dc:creator>
  <cp:lastModifiedBy>Учетная запись Майкрософт</cp:lastModifiedBy>
  <cp:revision>22</cp:revision>
  <dcterms:created xsi:type="dcterms:W3CDTF">2014-09-20T16:53:30Z</dcterms:created>
  <dcterms:modified xsi:type="dcterms:W3CDTF">2014-09-22T19:05:25Z</dcterms:modified>
</cp:coreProperties>
</file>