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8" r:id="rId3"/>
    <p:sldId id="269" r:id="rId4"/>
    <p:sldId id="263" r:id="rId5"/>
    <p:sldId id="270" r:id="rId6"/>
    <p:sldId id="271" r:id="rId7"/>
    <p:sldId id="272" r:id="rId8"/>
    <p:sldId id="273" r:id="rId9"/>
    <p:sldId id="274" r:id="rId10"/>
    <p:sldId id="259" r:id="rId11"/>
    <p:sldId id="275" r:id="rId12"/>
    <p:sldId id="264" r:id="rId13"/>
    <p:sldId id="276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203438-B416-4A1A-BDE8-6FFA7C582D42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3E96D8-8BD8-426F-B50A-B7281ECED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CDC8F0-0297-408A-9134-8582A528CC76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Щелкните один раз мышкой для включения анимации слайда.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Учащиеся должны самостоятельно дать определение портрета. Данный слайд является вспомогательным и поясняющим.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перехода к следующему слайду, щелкните мышкой в любом свободном от изображений и текста месте слайда.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0B3CF3-DEE7-43FC-AFBD-FA236BE9F8E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4343400"/>
            <a:ext cx="6553200" cy="4419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 помощью управляющей кнопки «возврат» вернитесь к предыдущему слайду. 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A6FF-9A21-47B2-A7BE-BFCB8E853337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8A25-28CC-4040-B011-592768F16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F12B-E70E-4860-91B1-FB926FA75346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1440-4409-41C3-9B1E-0A2A6F764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CBDA-4939-4C82-81CF-566D4B273CF4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D411-DA7B-4C2D-91FA-4CE5B7CBC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B836D-C4F9-49D6-AC4A-B0C33008C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6F5C-42DE-48C3-BF74-DC7F06E7893A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1041-B9C2-4208-92E7-3C2968CBB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EBE5-F801-4E20-B4C8-C2FD4030D52B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1497-2F8D-4946-AD1A-E19266937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4CAD-AFD5-46A7-91DB-5ED2EE542BF9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4002-9195-44F4-845A-79263B86E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127E-77C3-4F6E-A645-AD5F8283A673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5EB2-8474-414A-B63B-A49612AB4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181B-A277-4DF4-A0FB-7B47BFA1DCA8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0240-85D5-41A0-8CDA-B432AF7F1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1965-21C4-47CD-8728-49AC84DF72AE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D970-7418-4D36-A0F4-A8DBC6E72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3992-27E1-4A89-9800-5C91EB357E27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FDDB-3C00-4C3C-BFB5-824FA9BA5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2A67-54B9-470C-9582-871A45924807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593B-B34D-420F-B0BE-2FCBE74D9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D91D49-1565-402E-A52B-6F217E1F4D7E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8BA690-7E31-4BA3-A3D8-5F43EEB8B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2780928"/>
            <a:ext cx="6192688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Парный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Портрет</a:t>
            </a:r>
            <a:r>
              <a:rPr lang="ru-RU" sz="9600" b="1" cap="all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.</a:t>
            </a:r>
          </a:p>
        </p:txBody>
      </p:sp>
      <p:pic>
        <p:nvPicPr>
          <p:cNvPr id="4103" name="Picture 7" descr="D:\Тео\Школа\Рисунок12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4509120"/>
            <a:ext cx="2722566" cy="204775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104" name="Picture 8" descr="D:\Тео\Школа\10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228339" cy="346455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D:\Тео\С урока\IMG_1575.jpg"/>
          <p:cNvPicPr>
            <a:picLocks noChangeAspect="1" noChangeArrowheads="1"/>
          </p:cNvPicPr>
          <p:nvPr/>
        </p:nvPicPr>
        <p:blipFill>
          <a:blip r:embed="rId3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1619672" y="1628800"/>
            <a:ext cx="3214710" cy="43039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55124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Рисуем портрет</a:t>
            </a:r>
            <a:endParaRPr lang="ru-RU" sz="4000" b="1" cap="all" dirty="0">
              <a:ln w="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5572140"/>
            <a:ext cx="504056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Рисуем овал </a:t>
            </a:r>
            <a:r>
              <a:rPr lang="ru-RU" sz="3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лиц</a:t>
            </a: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.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6215082"/>
            <a:ext cx="2664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12295" name="Picture 2" descr="D:\Тео\Школа\Каритинки\j0432608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43813" y="0"/>
            <a:ext cx="112871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Тео\С урока\IMG_1575.jpg"/>
          <p:cNvPicPr>
            <a:picLocks noChangeAspect="1" noChangeArrowheads="1"/>
          </p:cNvPicPr>
          <p:nvPr/>
        </p:nvPicPr>
        <p:blipFill>
          <a:blip r:embed="rId5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3995936" y="1844824"/>
            <a:ext cx="2448272" cy="394395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55124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Рисуем портрет</a:t>
            </a:r>
            <a:endParaRPr lang="ru-RU" sz="4000" b="1" cap="all" dirty="0">
              <a:ln w="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1" name="Picture 3" descr="D:\Тео\С урока\IMG_1576.jpg"/>
          <p:cNvPicPr>
            <a:picLocks noChangeAspect="1" noChangeArrowheads="1"/>
          </p:cNvPicPr>
          <p:nvPr/>
        </p:nvPicPr>
        <p:blipFill>
          <a:blip r:embed="rId3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4139952" y="1412776"/>
            <a:ext cx="3071834" cy="424117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51720" y="5572140"/>
            <a:ext cx="627153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Подчёркиваем </a:t>
            </a:r>
            <a:r>
              <a:rPr lang="ru-RU" sz="32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подбородок.</a:t>
            </a:r>
            <a:endParaRPr lang="ru-RU" sz="3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6215082"/>
            <a:ext cx="2664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13319" name="Picture 2" descr="D:\Тео\Школа\Каритинки\j0432608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43813" y="0"/>
            <a:ext cx="112871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Тео\С урока\IMG_1576.jpg"/>
          <p:cNvPicPr>
            <a:picLocks noChangeAspect="1" noChangeArrowheads="1"/>
          </p:cNvPicPr>
          <p:nvPr/>
        </p:nvPicPr>
        <p:blipFill>
          <a:blip r:embed="rId5" cstate="screen">
            <a:lum bright="30000" contrast="40000"/>
          </a:blip>
          <a:srcRect t="-1697"/>
          <a:stretch>
            <a:fillRect/>
          </a:stretch>
        </p:blipFill>
        <p:spPr bwMode="auto">
          <a:xfrm>
            <a:off x="2555776" y="1268760"/>
            <a:ext cx="2160240" cy="431318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0099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Пропорции лица</a:t>
            </a:r>
          </a:p>
        </p:txBody>
      </p:sp>
      <p:pic>
        <p:nvPicPr>
          <p:cNvPr id="6" name="Picture 4" descr="D:\Тео\С урока\IMG_1577.jpg"/>
          <p:cNvPicPr>
            <a:picLocks noChangeAspect="1" noChangeArrowheads="1"/>
          </p:cNvPicPr>
          <p:nvPr/>
        </p:nvPicPr>
        <p:blipFill>
          <a:blip r:embed="rId3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1547664" y="1412776"/>
            <a:ext cx="2643206" cy="3777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5286388"/>
            <a:ext cx="75608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Глаза в центре овала!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Расстояние </a:t>
            </a:r>
            <a:r>
              <a:rPr lang="ru-RU" sz="2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между </a:t>
            </a:r>
            <a:r>
              <a:rPr lang="ru-RU" sz="2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глазами равно </a:t>
            </a:r>
            <a:r>
              <a:rPr lang="ru-RU" sz="2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самому глазу.</a:t>
            </a:r>
          </a:p>
        </p:txBody>
      </p:sp>
      <p:pic>
        <p:nvPicPr>
          <p:cNvPr id="14342" name="Picture 2" descr="D:\Тео\Школа\Каритинки\j0432608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86625" y="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D:\Тео\С урока\IMG_1577.jpg"/>
          <p:cNvPicPr>
            <a:picLocks noChangeAspect="1" noChangeArrowheads="1"/>
          </p:cNvPicPr>
          <p:nvPr/>
        </p:nvPicPr>
        <p:blipFill>
          <a:blip r:embed="rId3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3419872" y="1340768"/>
            <a:ext cx="2643206" cy="3777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0099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Пропорции лица</a:t>
            </a:r>
          </a:p>
        </p:txBody>
      </p:sp>
      <p:pic>
        <p:nvPicPr>
          <p:cNvPr id="7" name="Picture 5" descr="D:\Тео\С урока\IMG_1578.jpg"/>
          <p:cNvPicPr>
            <a:picLocks noChangeAspect="1" noChangeArrowheads="1"/>
          </p:cNvPicPr>
          <p:nvPr/>
        </p:nvPicPr>
        <p:blipFill>
          <a:blip r:embed="rId3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3923928" y="1412776"/>
            <a:ext cx="2714644" cy="3787211"/>
          </a:xfrm>
          <a:prstGeom prst="rect">
            <a:avLst/>
          </a:prstGeom>
          <a:noFill/>
          <a:effectLst>
            <a:softEdge rad="317500"/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867400" y="3429000"/>
            <a:ext cx="2643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95963" y="3789363"/>
            <a:ext cx="2357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64163" y="4365625"/>
            <a:ext cx="2428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11863" y="3141663"/>
            <a:ext cx="2428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000892" y="3429000"/>
            <a:ext cx="136768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 носа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861048"/>
            <a:ext cx="204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подбородка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00892" y="2636912"/>
            <a:ext cx="14259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волос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0892" y="3140968"/>
            <a:ext cx="12575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глаз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52" y="5286388"/>
            <a:ext cx="783433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Овал головы делим на </a:t>
            </a:r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четыре равные </a:t>
            </a:r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части.</a:t>
            </a:r>
          </a:p>
        </p:txBody>
      </p:sp>
      <p:pic>
        <p:nvPicPr>
          <p:cNvPr id="15374" name="Picture 2" descr="D:\Тео\Школа\Каритинки\j0432608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86625" y="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D:\Тео\С урока\IMG_1578.jpg"/>
          <p:cNvPicPr>
            <a:picLocks noChangeAspect="1" noChangeArrowheads="1"/>
          </p:cNvPicPr>
          <p:nvPr/>
        </p:nvPicPr>
        <p:blipFill>
          <a:blip r:embed="rId3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2195736" y="1484784"/>
            <a:ext cx="2714644" cy="378721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D:\Тео\С урока\IMG_1579.jpg"/>
          <p:cNvPicPr>
            <a:picLocks noChangeAspect="1" noChangeArrowheads="1"/>
          </p:cNvPicPr>
          <p:nvPr/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2097665" y="1124744"/>
            <a:ext cx="2402327" cy="352779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7" descr="D:\Тео\С урока\IMG_1580.jpg"/>
          <p:cNvPicPr>
            <a:picLocks noChangeAspect="1" noChangeArrowheads="1"/>
          </p:cNvPicPr>
          <p:nvPr/>
        </p:nvPicPr>
        <p:blipFill>
          <a:blip r:embed="rId4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4355976" y="1124744"/>
            <a:ext cx="2448272" cy="356707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4725144"/>
            <a:ext cx="5544616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Короткие волосы.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Уши рисуем между двумя линиями-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линией глаза и линией кончика носа.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6390" name="Picture 2" descr="D:\Тео\Школа\Рисунок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5" y="5000625"/>
            <a:ext cx="16113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D:\Тео\Школа\Рисунок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77075" y="4286250"/>
            <a:ext cx="20669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600" b="1" u="sng" smtClean="0"/>
              <a:t>Портрет.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63246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sz="2400" b="1" i="1" smtClean="0">
                <a:solidFill>
                  <a:srgbClr val="FF3300"/>
                </a:solidFill>
              </a:rPr>
              <a:t>(</a:t>
            </a:r>
            <a:r>
              <a:rPr lang="ru-RU" b="1" i="1" smtClean="0">
                <a:solidFill>
                  <a:srgbClr val="FF3300"/>
                </a:solidFill>
              </a:rPr>
              <a:t>от  франц. – изображать,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FF3300"/>
                </a:solidFill>
              </a:rPr>
              <a:t> передавать  «черта  в  черту»)</a:t>
            </a:r>
            <a:r>
              <a:rPr lang="ru-RU" smtClean="0"/>
              <a:t> </a:t>
            </a:r>
          </a:p>
        </p:txBody>
      </p:sp>
      <p:pic>
        <p:nvPicPr>
          <p:cNvPr id="319492" name="Picture 4" descr="д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0" y="1268413"/>
            <a:ext cx="21828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685800" y="2667000"/>
            <a:ext cx="5715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/>
              <a:t>   </a:t>
            </a:r>
            <a:r>
              <a:rPr lang="ru-RU" sz="3000"/>
              <a:t>– это изображение  человека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3348038" y="3213100"/>
            <a:ext cx="3529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/>
              <a:t>   </a:t>
            </a:r>
            <a:r>
              <a:rPr lang="ru-RU" sz="3000"/>
              <a:t>или  группы людей,  </a:t>
            </a: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3419475" y="4005263"/>
            <a:ext cx="5040313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000"/>
              <a:t>реально  существующих,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000"/>
              <a:t>либо существовавших  в  прошлом.  </a:t>
            </a:r>
          </a:p>
        </p:txBody>
      </p:sp>
      <p:pic>
        <p:nvPicPr>
          <p:cNvPr id="319496" name="Picture 8" descr="г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3276600"/>
            <a:ext cx="296386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/>
      <p:bldP spid="319491" grpId="0" build="p"/>
      <p:bldP spid="319493" grpId="0"/>
      <p:bldP spid="319494" grpId="0"/>
      <p:bldP spid="3194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6156325" y="4652963"/>
            <a:ext cx="280828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Автопортрет с женой.</a:t>
            </a:r>
          </a:p>
          <a:p>
            <a:pPr algn="ctr"/>
            <a:r>
              <a:rPr lang="ru-RU" sz="2800"/>
              <a:t>А.Матвеев.</a:t>
            </a:r>
          </a:p>
        </p:txBody>
      </p:sp>
      <p:pic>
        <p:nvPicPr>
          <p:cNvPr id="5123" name="Рисунок 3" descr="matvself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" y="476250"/>
            <a:ext cx="612457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00192" y="4437112"/>
            <a:ext cx="2592288" cy="18878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Свадьба на завтрашней улице.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Ю.Пименов.</a:t>
            </a:r>
            <a:endParaRPr lang="ru-RU" sz="2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148" name="Рисунок 7" descr="00000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6203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25477_html_m5cf6226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92300" y="0"/>
            <a:ext cx="535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17864351_YElizabet_VizheLebren_Portret_ve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0"/>
            <a:ext cx="659765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70022708_Mariya_koroleva_SHotlandskaya_s_Richch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8325" y="0"/>
            <a:ext cx="546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89474223_large_NW00120013marystuartwifeofwilliamiiiprinceoforang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image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476250"/>
            <a:ext cx="36004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parny-cvetnoy-portre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05250" y="2420938"/>
            <a:ext cx="52387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166</Words>
  <Application>Microsoft Office PowerPoint</Application>
  <PresentationFormat>Экран (4:3)</PresentationFormat>
  <Paragraphs>37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Слайд 1</vt:lpstr>
      <vt:lpstr>Портрет.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K52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Tanj</dc:creator>
  <cp:lastModifiedBy>User</cp:lastModifiedBy>
  <cp:revision>54</cp:revision>
  <dcterms:created xsi:type="dcterms:W3CDTF">2011-02-28T13:33:21Z</dcterms:created>
  <dcterms:modified xsi:type="dcterms:W3CDTF">2015-05-10T10:33:13Z</dcterms:modified>
</cp:coreProperties>
</file>