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08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"/>
            <a:ext cx="1676400" cy="242146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gog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33061" cy="220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7851648" cy="3048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Презентация</a:t>
            </a:r>
            <a:br>
              <a:rPr lang="ru-RU" sz="4800" dirty="0" smtClean="0"/>
            </a:br>
            <a:r>
              <a:rPr lang="ru-RU" sz="2800" dirty="0" smtClean="0"/>
              <a:t>на тему: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atin typeface="Garamond Premr Pro" pitchFamily="18" charset="0"/>
              </a:rPr>
              <a:t>Жизнь и творчество </a:t>
            </a:r>
            <a:br>
              <a:rPr lang="ru-RU" sz="4800" dirty="0" smtClean="0">
                <a:latin typeface="Garamond Premr Pro" pitchFamily="18" charset="0"/>
              </a:rPr>
            </a:br>
            <a:r>
              <a:rPr lang="ru-RU" sz="4800" dirty="0" smtClean="0">
                <a:latin typeface="Garamond Premr Pro" pitchFamily="18" charset="0"/>
              </a:rPr>
              <a:t>Н. В. Гоголя</a:t>
            </a:r>
            <a:endParaRPr lang="ru-RU" sz="4800" dirty="0">
              <a:latin typeface="Garamond Premr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5105400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Выполнил </a:t>
            </a:r>
            <a:r>
              <a:rPr lang="ru-RU" dirty="0" smtClean="0">
                <a:latin typeface="Bookman Old Style" pitchFamily="18" charset="0"/>
              </a:rPr>
              <a:t>ученик</a:t>
            </a:r>
          </a:p>
          <a:p>
            <a:r>
              <a:rPr lang="ru-RU" dirty="0" smtClean="0">
                <a:latin typeface="Bookman Old Style" pitchFamily="18" charset="0"/>
              </a:rPr>
              <a:t>МОУ лицея№103</a:t>
            </a:r>
          </a:p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.8 </a:t>
            </a:r>
            <a:r>
              <a:rPr lang="ru-RU" dirty="0" smtClean="0">
                <a:latin typeface="Bookman Old Style" pitchFamily="18" charset="0"/>
              </a:rPr>
              <a:t>класса «А»</a:t>
            </a:r>
          </a:p>
          <a:p>
            <a:r>
              <a:rPr lang="ru-RU" i="1" dirty="0" smtClean="0">
                <a:latin typeface="Bookman Old Style" pitchFamily="18" charset="0"/>
              </a:rPr>
              <a:t>Шевцов Роман</a:t>
            </a:r>
          </a:p>
          <a:p>
            <a:r>
              <a:rPr lang="ru-RU" i="1" dirty="0" smtClean="0">
                <a:latin typeface="Bookman Old Style" pitchFamily="18" charset="0"/>
              </a:rPr>
              <a:t>Учитель Баранова С.С.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1026" name="Picture 2" descr="H: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895600"/>
            <a:ext cx="2162176" cy="23622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Новая папка (2)\1206466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1981200" cy="2362200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Новая папка (2)\go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191000"/>
            <a:ext cx="22098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ru-RU" b="1" dirty="0" smtClean="0">
                <a:latin typeface="Arno Pro" pitchFamily="18" charset="0"/>
              </a:rPr>
              <a:t>Николай Васильевич Гоголь</a:t>
            </a:r>
            <a:endParaRPr lang="ru-RU" dirty="0"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934200" cy="5181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Родился 1 апреля 1809 года в местечке Великие Сорочинцы Миргородского уезда Полтавской губернии в семье помещика. У Гоголей было свыше 1000 десятин земли и около 400 душ крепостных. В семье было шестеро детей: помимо Николая. Детские годы Гоголь провел в имении родителей Васильевке (другое название - </a:t>
            </a:r>
            <a:r>
              <a:rPr lang="ru-RU" dirty="0" err="1" smtClean="0"/>
              <a:t>Яновщина</a:t>
            </a:r>
            <a:r>
              <a:rPr lang="ru-RU" dirty="0" smtClean="0"/>
              <a:t>). В детстве Гоголь писал стихи. Мать проявляла большую заботу о религиозном воспитании сына. В мае 1821 поступил в гимназию высших наук в Нежине. Здесь он занимается живописью, участвует в спектаклях - как художник-декоратор и как актер, причем с особенным успехом исполняет комические роли. Пробует себя и в различных литературных жанрах (пишет элегические стихотворения, трагедии, историческую поэму, повесть). Тогда же пишет сатиру "Нечто о Нежине, или </a:t>
            </a:r>
            <a:r>
              <a:rPr lang="ru-RU" dirty="0" err="1" smtClean="0"/>
              <a:t>Дуракам</a:t>
            </a:r>
            <a:r>
              <a:rPr lang="ru-RU" dirty="0" smtClean="0"/>
              <a:t> закон не писан" (не сохранилась).</a:t>
            </a:r>
          </a:p>
          <a:p>
            <a:endParaRPr lang="ru-RU" dirty="0"/>
          </a:p>
        </p:txBody>
      </p:sp>
      <p:pic>
        <p:nvPicPr>
          <p:cNvPr id="15362" name="Picture 2" descr="C:\Documents and Settings\Администратор\Рабочий стол\ГОГОЛЬ\gogol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752600"/>
            <a:ext cx="2438400" cy="2895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52400" y="228600"/>
            <a:ext cx="6934200" cy="5334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Однако мысль о писательстве еще "не всходила на ум" Гоголю, все его устремления связаны со "службой государственной", он мечтает о юридической карьере. Окончив гимназию в 1828, Гоголь в декабре вместе с другим выпускником А. С. Данилевским (1809-1888), едет в Петербург. Испытывая денежные затруднения, безуспешно хлопоча о месте, Гоголь делает первые литературные пробы: в начале 1829 появляется стихотворение "Италия", а весной того же года под псевдонимом "В. Алов" Гоголь печатает "идиллию в картинах" "</a:t>
            </a:r>
            <a:r>
              <a:rPr lang="ru-RU" dirty="0" err="1" smtClean="0"/>
              <a:t>Ганц</a:t>
            </a:r>
            <a:r>
              <a:rPr lang="ru-RU" dirty="0" smtClean="0"/>
              <a:t> Кюхельгартен". Поэма вызвала резкие и насмешливые отзывы. В июле 1829 он сжигает нераспроданные экземпляры книги и внезапно уезжает за границу, в Германию, а к концу сентября почти столь же внезапно возвращается в Петербург.</a:t>
            </a:r>
          </a:p>
          <a:p>
            <a:endParaRPr lang="ru-RU" dirty="0"/>
          </a:p>
        </p:txBody>
      </p:sp>
      <p:pic>
        <p:nvPicPr>
          <p:cNvPr id="16386" name="Picture 2" descr="C:\Documents and Settings\Администратор\Рабочий стол\ГОГОЛЬ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1" y="4114800"/>
            <a:ext cx="25146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6553200" cy="6477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конце 1829 ему удается определиться на службу в департамент государственного хозяйства и публичных зданий Министерства внутренних дел. Пребывание в канцеляриях вызвало у Гоголя глубокое разочарование в "службе государственной", но зато снабдило богатым материалом для будущих произведений, запечатлевших чиновничий быт и функционирование государственной машины. К этому времени Гоголь все больше времени уделяет литературной работе. Вслед за первой повестью "</a:t>
            </a:r>
            <a:r>
              <a:rPr lang="ru-RU" dirty="0" err="1" smtClean="0"/>
              <a:t>Бисаврюк</a:t>
            </a:r>
            <a:r>
              <a:rPr lang="ru-RU" dirty="0" smtClean="0"/>
              <a:t>, или Вечер накануне Ивана Купала" (1830) Гоголь печатает ряд художественных произведений и статей. Повесть "Женщина" стала первым произведением, подписанным настоящей фамилией автора. Гоголь знакомится с Жуковским, П. А. Плетнёвым, Пушкиным. Гоголь часто бывает в Царском Селе у Пушкина и Жуковского; выполняет поручения по изданию "Повестей Белкина". Материальное положение Гоголя упрочивается благодаря педагогической работе: он дает частные уроки, а с марта 1831 по ходатайству Плетнёва становится преподавателем истории в Патриотическом институте.</a:t>
            </a:r>
          </a:p>
          <a:p>
            <a:endParaRPr lang="ru-RU" dirty="0"/>
          </a:p>
        </p:txBody>
      </p:sp>
      <p:pic>
        <p:nvPicPr>
          <p:cNvPr id="17410" name="Picture 2" descr="C:\Documents and Settings\Администратор\Рабочий стол\ГОГОЛЬ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"/>
            <a:ext cx="22098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5638800" cy="4038600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В этот период выходят в свет "Вечера на хуторе близ Диканьки" (1831-1832). Они вызвали почти всеобщее восхищение. Гоголь в июне 1832 приезжает в Москву знаменитым писателем. Следующий, 1833, год для Гоголя - один из самых напряженных, исполненный мучительных поисков дальнейшего пути. Одновременно с педагогической работой и трудами по истории, он в глубокой тайне пишет повести, составившие два последующих его сборника - "Миргород" и "Арабески".</a:t>
            </a:r>
          </a:p>
          <a:p>
            <a:endParaRPr lang="ru-RU" dirty="0"/>
          </a:p>
        </p:txBody>
      </p:sp>
      <p:pic>
        <p:nvPicPr>
          <p:cNvPr id="21506" name="Picture 2" descr="C:\Documents and Settings\Администратор\Рабочий стол\ГОГОЛЬ\48e51d5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57200"/>
            <a:ext cx="2743200" cy="2819401"/>
          </a:xfrm>
          <a:prstGeom prst="rect">
            <a:avLst/>
          </a:prstGeom>
          <a:noFill/>
        </p:spPr>
      </p:pic>
      <p:pic>
        <p:nvPicPr>
          <p:cNvPr id="21507" name="Picture 3" descr="C:\Documents and Settings\Администратор\Рабочий стол\ГОГОЛЬ\10544_20080610_211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19600"/>
            <a:ext cx="2266951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6019800" cy="3352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Осенью 1835 он принимается за написание "Ревизора", сюжет которого подсказан был Пушкиным. Премьера пьесы состоялась 19 апреля. 25 мая - премьера в Москве, в Малом театре. В июне 1836 Гоголь уезжает из Петербурга в Германию (в общей сложности он прожил за границей около 12 лет). Конец лета и осень проводит в Швейцарии, где принимается за роман "Мертвые души". Сюжет был также подсказан Пушкиным. В ноябре 1836 Гоголь переезжает в Париж. Здесь в феврале 1837, в разгар работы над "Мертвыми душами", он получает потрясшее его известие о гибели Пушкина. В приступе "невыразимой тоски" и горечи Гоголь ощущает "нынешний труд" как "священное завещание" поэта.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124200" y="4038600"/>
            <a:ext cx="6019800" cy="2362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мае "Похождения Чичикова, или Мертвые души" (т. 1, М., 1842) вышли в свет. Трехлетие (1842-1845), последовавшее после отъезда писателя за границу, - период напряженной и трудной работы над 2-м "Мертвых душ". Написание "Мертвых душ" идет чрезвычайно трудно, с большими остановками. Работа несколько оживилась с переездом в Ниццу, где Гоголь провел зиму 1843-1844. Гоголь заставляет себя писать, преодолевая душевную усталость и творческие сомнения. Процесс написания поэмы все более превращается в процесс </a:t>
            </a:r>
            <a:r>
              <a:rPr lang="ru-RU" dirty="0" err="1" smtClean="0"/>
              <a:t>жизнестроения</a:t>
            </a:r>
            <a:r>
              <a:rPr lang="ru-RU" dirty="0" smtClean="0"/>
              <a:t> себя.</a:t>
            </a:r>
          </a:p>
          <a:p>
            <a:endParaRPr lang="ru-RU" dirty="0"/>
          </a:p>
        </p:txBody>
      </p:sp>
      <p:pic>
        <p:nvPicPr>
          <p:cNvPr id="18434" name="Picture 2" descr="C:\Documents and Settings\Администратор\Рабочий стол\ГОГОЛЬ\g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14800"/>
            <a:ext cx="2133600" cy="2133600"/>
          </a:xfrm>
          <a:prstGeom prst="rect">
            <a:avLst/>
          </a:prstGeom>
          <a:noFill/>
        </p:spPr>
      </p:pic>
      <p:pic>
        <p:nvPicPr>
          <p:cNvPr id="18435" name="Picture 3" descr="C:\Documents and Settings\Администратор\Рабочий стол\ГОГОЛЬ\gogol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1905000" cy="2576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743200"/>
            <a:ext cx="4419600" cy="4114800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 smtClean="0"/>
              <a:t>Лето и раннюю осень проводит в Васильевке, продолжает работу над 2-м томом. В 1852 г. Гоголь сообщает друзьям, что 2-й том "совершенно окончен". Но в последних числах месяца явственно обнаружились признаки нового кризиса. Его терзает предчувствие близкой смерти. В конце января - начале февраля Гоголь встречается с приехавшим в Москву отцом Матвеем (Константиновским); содержание их бесед осталось неизвестным, но свидетельства того, что отец Матвей советовал уничтожить часть глав поэмы, мотивируя этот шаг их вредным влиянием, какое они будут иметь. 7 февраля Гоголь исповедуется и причащается, а в ночь с 11 на 12 сжигает беловую рукопись 2-го тома (сохранилось в неполном виде лишь 5 глав, относящихся к различным черновым редакциям; опубликованы 1855). 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3657600" cy="4114800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 smtClean="0"/>
              <a:t>В начале 1845 у Гоголя появляются признаки нового душевного кризиса. Писатель едет для отдыха и "восстановления сил" в Париж, но в марте возвращается во Франкфурт. Начинается полоса лечения и консультаций с различными медицинскими знаменитостями. В конце июня или в начале июля 1845, в состоянии резкого обострения болезни, Гоголь сжигает рукопись 2-го тома. Впоследствии (в "Четырех письмах к разным лицам по поводу «Мертвых душ" - "Выбранные места") Гоголь объяснил этот шаг тем, что в книге недостаточно ясно были показаны "пути и дороги" к идеалу. И начинает работу заново.</a:t>
            </a:r>
          </a:p>
          <a:p>
            <a:endParaRPr lang="ru-RU" dirty="0"/>
          </a:p>
        </p:txBody>
      </p:sp>
      <p:pic>
        <p:nvPicPr>
          <p:cNvPr id="19458" name="Picture 2" descr="C:\Documents and Settings\Администратор\Рабочий стол\ГОГОЛЬ\ff9d16212bb9348e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43400"/>
            <a:ext cx="2209800" cy="2028825"/>
          </a:xfrm>
          <a:prstGeom prst="rect">
            <a:avLst/>
          </a:prstGeom>
          <a:noFill/>
        </p:spPr>
      </p:pic>
      <p:pic>
        <p:nvPicPr>
          <p:cNvPr id="19460" name="Picture 4" descr="C:\Documents and Settings\Администратор\Рабочий стол\ГОГОЛЬ\260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762000" y="533400"/>
            <a:ext cx="7467600" cy="1600200"/>
          </a:xfrm>
        </p:spPr>
        <p:txBody>
          <a:bodyPr/>
          <a:lstStyle/>
          <a:p>
            <a:pPr algn="ctr"/>
            <a:r>
              <a:rPr lang="ru-RU" dirty="0" smtClean="0">
                <a:latin typeface="Arno Pro" pitchFamily="18" charset="0"/>
              </a:rPr>
              <a:t>21 февраля утром Гоголь умер в своей последней квартире в доме Талызина в Москве.</a:t>
            </a:r>
          </a:p>
          <a:p>
            <a:endParaRPr lang="ru-RU" dirty="0"/>
          </a:p>
        </p:txBody>
      </p:sp>
      <p:pic>
        <p:nvPicPr>
          <p:cNvPr id="20482" name="Picture 2" descr="C:\Documents and Settings\Администратор\Рабочий стол\ГОГОЛЬ\800px-Gogol-Gr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7467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</TotalTime>
  <Words>1009</Words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Презентация на тему: Жизнь и творчество  Н. В. Гоголя</vt:lpstr>
      <vt:lpstr> Николай Васильевич Гоголь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Жизнь и творчество  Н. В. Гоголя</dc:title>
  <cp:lastModifiedBy>Baranov</cp:lastModifiedBy>
  <cp:revision>17</cp:revision>
  <dcterms:modified xsi:type="dcterms:W3CDTF">2009-04-09T07:33:50Z</dcterms:modified>
</cp:coreProperties>
</file>