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7C3C9F-0AB0-4EB0-AA14-14B05B698FFE}" type="datetimeFigureOut">
              <a:rPr lang="ru-RU" smtClean="0"/>
              <a:pPr/>
              <a:t>05.04.2009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CCE2A-419E-41F5-92C5-CDCB1AFFA0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kvariumt.boom.ru/page39.html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86874" cy="6429419"/>
          </a:xfrm>
          <a:blipFill>
            <a:blip r:embed="rId2"/>
            <a:tile tx="0" ty="0" sx="100000" sy="100000" flip="none" algn="tl"/>
          </a:blipFill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571480"/>
            <a:ext cx="1049020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Кто живёт в аквариуме.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3200" dirty="0" smtClean="0"/>
              <a:t>Презентацию подготовила </a:t>
            </a:r>
          </a:p>
          <a:p>
            <a:r>
              <a:rPr lang="ru-RU" sz="3200" dirty="0" smtClean="0"/>
              <a:t>Гамаюнова Е.Ю., </a:t>
            </a:r>
          </a:p>
          <a:p>
            <a:r>
              <a:rPr lang="ru-RU" sz="3200" dirty="0" smtClean="0"/>
              <a:t>учитель начальных классов МОУ «СОШ с Питерка»</a:t>
            </a: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xenopus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042988" y="333375"/>
            <a:ext cx="58648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i="1" dirty="0">
                <a:solidFill>
                  <a:schemeClr val="bg1"/>
                </a:solidFill>
              </a:rPr>
              <a:t>В аквариуме могут жить </a:t>
            </a:r>
            <a:r>
              <a:rPr lang="ru-RU" sz="2800" b="1" i="1" dirty="0" smtClean="0">
                <a:solidFill>
                  <a:schemeClr val="bg1"/>
                </a:solidFill>
              </a:rPr>
              <a:t>лягушки.</a:t>
            </a:r>
            <a:endParaRPr lang="ru-RU" sz="28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прудов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0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Улитка - прудовик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hoto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357167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Фотографии взяты на сайте:  </a:t>
            </a:r>
            <a:r>
              <a:rPr lang="ru-RU" b="1" dirty="0" smtClean="0">
                <a:solidFill>
                  <a:srgbClr val="FF0000"/>
                </a:solidFill>
                <a:hlinkClick r:id="rId3"/>
              </a:rPr>
              <a:t>http://akvariumt.boom.ru/page39.html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5" name="Picture 10" descr="FISH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3716338"/>
            <a:ext cx="952500" cy="714375"/>
          </a:xfrm>
          <a:prstGeom prst="rect">
            <a:avLst/>
          </a:prstGeom>
          <a:noFill/>
        </p:spPr>
      </p:pic>
      <p:pic>
        <p:nvPicPr>
          <p:cNvPr id="6" name="Picture 10" descr="FISH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857364"/>
            <a:ext cx="952500" cy="714375"/>
          </a:xfrm>
          <a:prstGeom prst="rect">
            <a:avLst/>
          </a:prstGeom>
          <a:noFill/>
        </p:spPr>
      </p:pic>
      <p:pic>
        <p:nvPicPr>
          <p:cNvPr id="7" name="Picture 5" descr="fish1-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5229225"/>
            <a:ext cx="1228725" cy="942975"/>
          </a:xfrm>
          <a:prstGeom prst="rect">
            <a:avLst/>
          </a:prstGeom>
          <a:noFill/>
        </p:spPr>
      </p:pic>
      <p:pic>
        <p:nvPicPr>
          <p:cNvPr id="8" name="Picture 5" descr="fish1-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40" y="428604"/>
            <a:ext cx="1228725" cy="942975"/>
          </a:xfrm>
          <a:prstGeom prst="rect">
            <a:avLst/>
          </a:prstGeom>
          <a:noFill/>
        </p:spPr>
      </p:pic>
      <p:pic>
        <p:nvPicPr>
          <p:cNvPr id="9" name="Picture 13" descr="fish3-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0" y="3000372"/>
            <a:ext cx="1552575" cy="1323975"/>
          </a:xfrm>
          <a:prstGeom prst="rect">
            <a:avLst/>
          </a:prstGeom>
          <a:noFill/>
        </p:spPr>
      </p:pic>
      <p:pic>
        <p:nvPicPr>
          <p:cNvPr id="10" name="Picture 10" descr="fish2-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581525"/>
            <a:ext cx="2438400" cy="121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" name="Picture 10" descr="FISH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3071810"/>
            <a:ext cx="952500" cy="714375"/>
          </a:xfrm>
          <a:prstGeom prst="rect">
            <a:avLst/>
          </a:prstGeom>
          <a:noFill/>
        </p:spPr>
      </p:pic>
      <p:pic>
        <p:nvPicPr>
          <p:cNvPr id="4" name="Picture 10" descr="FISH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928802"/>
            <a:ext cx="952500" cy="714375"/>
          </a:xfrm>
          <a:prstGeom prst="rect">
            <a:avLst/>
          </a:prstGeom>
          <a:noFill/>
        </p:spPr>
      </p:pic>
      <p:pic>
        <p:nvPicPr>
          <p:cNvPr id="5" name="Picture 10" descr="FISH1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143380"/>
            <a:ext cx="952500" cy="714375"/>
          </a:xfrm>
          <a:prstGeom prst="rect">
            <a:avLst/>
          </a:prstGeom>
          <a:noFill/>
        </p:spPr>
      </p:pic>
      <p:pic>
        <p:nvPicPr>
          <p:cNvPr id="6" name="Picture 5" descr="fish1-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63713" y="5229225"/>
            <a:ext cx="1228725" cy="942975"/>
          </a:xfrm>
          <a:prstGeom prst="rect">
            <a:avLst/>
          </a:prstGeom>
          <a:noFill/>
        </p:spPr>
      </p:pic>
      <p:pic>
        <p:nvPicPr>
          <p:cNvPr id="7" name="Picture 5" descr="fish1-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714620"/>
            <a:ext cx="1228725" cy="942975"/>
          </a:xfrm>
          <a:prstGeom prst="rect">
            <a:avLst/>
          </a:prstGeom>
          <a:noFill/>
        </p:spPr>
      </p:pic>
      <p:pic>
        <p:nvPicPr>
          <p:cNvPr id="8" name="Picture 5" descr="fish1-1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642918"/>
            <a:ext cx="1228725" cy="942975"/>
          </a:xfrm>
          <a:prstGeom prst="rect">
            <a:avLst/>
          </a:prstGeom>
          <a:noFill/>
        </p:spPr>
      </p:pic>
      <p:pic>
        <p:nvPicPr>
          <p:cNvPr id="9" name="Picture 13" descr="fish3-1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571480"/>
            <a:ext cx="1552575" cy="1323975"/>
          </a:xfrm>
          <a:prstGeom prst="rect">
            <a:avLst/>
          </a:prstGeom>
          <a:noFill/>
        </p:spPr>
      </p:pic>
      <p:pic>
        <p:nvPicPr>
          <p:cNvPr id="10" name="Picture 10" descr="fish2-6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51500" y="4581525"/>
            <a:ext cx="2438400" cy="1219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articlesц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золота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000108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Золотая рыбка</a:t>
            </a:r>
            <a:endParaRPr lang="ru-RU" sz="36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гупп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85852" y="50004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ГУППИ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вуалехвос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6143644"/>
            <a:ext cx="30718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Вуалехвост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дискус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357950" y="642918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>
                <a:solidFill>
                  <a:srgbClr val="FFFF00"/>
                </a:solidFill>
              </a:rPr>
              <a:t>Дискусы</a:t>
            </a:r>
            <a:endParaRPr lang="ru-RU" sz="4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скалярии 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690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5786" y="6215082"/>
            <a:ext cx="2058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err="1" smtClean="0">
                <a:solidFill>
                  <a:srgbClr val="FFFF00"/>
                </a:solidFill>
              </a:rPr>
              <a:t>Скалярии</a:t>
            </a:r>
            <a:endParaRPr lang="ru-RU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42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гамаюнова</dc:creator>
  <cp:lastModifiedBy>гамаюнова </cp:lastModifiedBy>
  <cp:revision>4</cp:revision>
  <dcterms:created xsi:type="dcterms:W3CDTF">2009-04-01T23:06:29Z</dcterms:created>
  <dcterms:modified xsi:type="dcterms:W3CDTF">2009-04-05T19:26:11Z</dcterms:modified>
</cp:coreProperties>
</file>