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9" r:id="rId3"/>
    <p:sldId id="281" r:id="rId4"/>
    <p:sldId id="285" r:id="rId5"/>
    <p:sldId id="287" r:id="rId6"/>
    <p:sldId id="288" r:id="rId7"/>
    <p:sldId id="286" r:id="rId8"/>
    <p:sldId id="291" r:id="rId9"/>
    <p:sldId id="293" r:id="rId10"/>
    <p:sldId id="265" r:id="rId11"/>
    <p:sldId id="266" r:id="rId12"/>
    <p:sldId id="270" r:id="rId13"/>
    <p:sldId id="271" r:id="rId14"/>
    <p:sldId id="298" r:id="rId15"/>
    <p:sldId id="275" r:id="rId16"/>
    <p:sldId id="297" r:id="rId17"/>
    <p:sldId id="276" r:id="rId18"/>
    <p:sldId id="295" r:id="rId19"/>
    <p:sldId id="296" r:id="rId20"/>
    <p:sldId id="278" r:id="rId21"/>
    <p:sldId id="294" r:id="rId22"/>
    <p:sldId id="26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90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8CC09-D988-4889-B6A7-6FA1347AA188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55C7-AD64-4EDD-9CAD-A19DE7E9F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60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E750CA-A28C-44C3-BCDE-E1CA75CC984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77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89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82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2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72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52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23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35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32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7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71500"/>
            <a:ext cx="7773987" cy="32895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00B050"/>
                </a:solidFill>
              </a:rPr>
              <a:t/>
            </a:r>
            <a:br>
              <a:rPr lang="ru-RU" sz="4000" b="1" i="1" dirty="0">
                <a:solidFill>
                  <a:srgbClr val="00B050"/>
                </a:solidFill>
              </a:rPr>
            </a:br>
            <a:r>
              <a:rPr lang="ru-RU" sz="4000" b="1" i="1" dirty="0">
                <a:solidFill>
                  <a:srgbClr val="00B050"/>
                </a:solidFill>
              </a:rPr>
              <a:t>«  Основы безопасности жизнедеятельности   дошкольников  в условиях лета»</a:t>
            </a:r>
            <a:r>
              <a:rPr lang="ru-RU" sz="4000" i="1" dirty="0">
                <a:solidFill>
                  <a:srgbClr val="00B050"/>
                </a:solidFill>
              </a:rPr>
              <a:t> </a:t>
            </a:r>
            <a:endParaRPr lang="ru-RU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4653136"/>
            <a:ext cx="4032448" cy="1800200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lnSpc>
                <a:spcPct val="90000"/>
              </a:lnSpc>
              <a:defRPr/>
            </a:pPr>
            <a:endParaRPr lang="ru-RU" sz="2000" i="1" dirty="0" smtClean="0"/>
          </a:p>
          <a:p>
            <a:pPr algn="l">
              <a:lnSpc>
                <a:spcPct val="90000"/>
              </a:lnSpc>
              <a:defRPr/>
            </a:pPr>
            <a:r>
              <a:rPr lang="ru-RU" sz="2900" i="1" dirty="0">
                <a:solidFill>
                  <a:schemeClr val="bg1">
                    <a:lumMod val="50000"/>
                  </a:schemeClr>
                </a:solidFill>
              </a:rPr>
              <a:t>                                       </a:t>
            </a:r>
            <a:r>
              <a:rPr lang="ru-RU" sz="2900" i="1" dirty="0" smtClean="0">
                <a:solidFill>
                  <a:schemeClr val="bg1">
                    <a:lumMod val="50000"/>
                  </a:schemeClr>
                </a:solidFill>
              </a:rPr>
              <a:t>     Подготовила воспитатель  </a:t>
            </a:r>
            <a:r>
              <a:rPr lang="ru-RU" sz="2900" i="1" dirty="0">
                <a:solidFill>
                  <a:schemeClr val="bg1">
                    <a:lumMod val="50000"/>
                  </a:schemeClr>
                </a:solidFill>
              </a:rPr>
              <a:t>второй </a:t>
            </a:r>
            <a:r>
              <a:rPr lang="ru-RU" sz="2900" i="1" dirty="0" err="1">
                <a:solidFill>
                  <a:schemeClr val="bg1">
                    <a:lumMod val="50000"/>
                  </a:schemeClr>
                </a:solidFill>
              </a:rPr>
              <a:t>квалификационнной</a:t>
            </a:r>
            <a:r>
              <a:rPr lang="ru-RU" sz="2900" i="1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sz="2900" i="1" dirty="0" err="1" smtClean="0">
                <a:solidFill>
                  <a:schemeClr val="bg1">
                    <a:lumMod val="50000"/>
                  </a:schemeClr>
                </a:solidFill>
              </a:rPr>
              <a:t>категории:Чернова</a:t>
            </a:r>
            <a:r>
              <a:rPr lang="ru-RU" sz="2900" i="1" dirty="0" smtClean="0">
                <a:solidFill>
                  <a:schemeClr val="bg1">
                    <a:lumMod val="50000"/>
                  </a:schemeClr>
                </a:solidFill>
              </a:rPr>
              <a:t>  Татьяна Михайловна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763284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2217338"/>
      </p:ext>
    </p:extLst>
  </p:cSld>
  <p:clrMapOvr>
    <a:masterClrMapping/>
  </p:clrMapOvr>
  <p:transition spd="slow" advTm="1087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2088232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Была проведена экскурсия в пожарную часть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DSC017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72" y="2708920"/>
            <a:ext cx="38238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Vitalina25\Desktop\зож\Новая папка\IMG_7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924944"/>
            <a:ext cx="403860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2910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Викторина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«Что мы знаем о грибах»(закрепление знаний о съедобных и ядовитых грибах)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Vitalina25\Desktop\зож\Новая папка\IMG_7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1827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talina25\Desktop\зож\Новая папка\IMG_7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888"/>
            <a:ext cx="40386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948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Сюжетно-ролевая игра по ПДД.(Закрепление знаний правил безопасности на дороге)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Vitalina25\Desktop\зож\Новая папка\IMG_7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38802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italina25\Desktop\зож\Новая папка\IMG_7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56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Регулярно используется макет и дидактические игры для закрепления правил дорожного движения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Vitalina25\Desktop\зож\Новая папка\IMG_71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italina25\Desktop\зож\Новая папка\IMG_7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9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italina25\Desktop\IMG_8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talina25\Desktop\IMG_7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2856"/>
            <a:ext cx="40386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668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Проводятся закаливающие процедуры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Vitalina25\Desktop\ясли\14065275702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Vitalina25\Desktop\ясли\1406525808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20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детьми проведены беседы: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382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Vitalina25\Desktop\ясли\1407739532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Vitalina25\Desktop\ясли\1406527462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6385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165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85821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Театрализованная постановка по ОБЖ «Один дома или сказка про волка и козлят на новый лад»(закрепление знаний о правилах поведения с незнакомыми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людьми,с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электричеством,с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медикаментами,спичками</a:t>
            </a:r>
            <a:r>
              <a:rPr lang="ru-RU" sz="2800" b="1" i="1" dirty="0" smtClean="0">
                <a:solidFill>
                  <a:srgbClr val="FF0000"/>
                </a:solidFill>
              </a:rPr>
              <a:t>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Vitalina25\Desktop\обж\фото\IMG_7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italina25\Desktop\обж\фото\IMG_7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28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italina25\Desktop\обж\фото\IMG_7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14724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6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8554"/>
            <a:ext cx="3888432" cy="26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8799" y="10845824"/>
            <a:ext cx="3632678" cy="25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tx2"/>
                </a:solidFill>
              </a:rPr>
              <a:t>Формула безопасности для детей: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endParaRPr lang="ru-RU" sz="4000" b="1" dirty="0" smtClean="0">
              <a:solidFill>
                <a:schemeClr val="tx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548680"/>
            <a:ext cx="7992888" cy="374441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«Надо видеть, предвидеть, учесть,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  возможности  избежать,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Если нужно на помощь позвать»</a:t>
            </a:r>
          </a:p>
        </p:txBody>
      </p:sp>
    </p:spTree>
    <p:extLst>
      <p:ext uri="{BB962C8B-B14F-4D97-AF65-F5344CB8AC3E}">
        <p14:creationId xmlns:p14="http://schemas.microsoft.com/office/powerpoint/2010/main" xmlns="" val="4243456627"/>
      </p:ext>
    </p:extLst>
  </p:cSld>
  <p:clrMapOvr>
    <a:masterClrMapping/>
  </p:clrMapOvr>
  <p:transition spd="med" advTm="1109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Литература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Область «Безопасность»</a:t>
            </a:r>
          </a:p>
        </p:txBody>
      </p:sp>
      <p:pic>
        <p:nvPicPr>
          <p:cNvPr id="25603" name="Picture 7" descr="DSC027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57016"/>
            <a:ext cx="4038600" cy="301233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8" descr="DSC028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1850" y="1844674"/>
            <a:ext cx="4040188" cy="42486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854459"/>
      </p:ext>
    </p:extLst>
  </p:cSld>
  <p:clrMapOvr>
    <a:masterClrMapping/>
  </p:clrMapOvr>
  <p:transition spd="slow" advTm="1097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Активное привлечение родителей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:\Users\Vitalina25\Desktop\ясли\14058618235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33450" y="2705894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Vitalina25\Desktop\ясли\1406270205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6004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23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156" y="313259"/>
            <a:ext cx="8424936" cy="601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i="1" dirty="0" smtClean="0">
                <a:solidFill>
                  <a:srgbClr val="FF0000"/>
                </a:solidFill>
              </a:rPr>
              <a:t>Консультации для родителей  об источниках опасности летом: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/>
              <a:t>«Безопасное поведение у водоемов»</a:t>
            </a:r>
            <a:br>
              <a:rPr lang="ru-RU" sz="3600" i="1" dirty="0" smtClean="0"/>
            </a:br>
            <a:r>
              <a:rPr lang="ru-RU" sz="3600" i="1" dirty="0" smtClean="0"/>
              <a:t>«Тепловой удар у ребенка»</a:t>
            </a:r>
            <a:br>
              <a:rPr lang="ru-RU" sz="3600" i="1" dirty="0" smtClean="0"/>
            </a:br>
            <a:r>
              <a:rPr lang="ru-RU" sz="3600" i="1" dirty="0" smtClean="0"/>
              <a:t>«Укусы»</a:t>
            </a:r>
            <a:br>
              <a:rPr lang="ru-RU" sz="3600" i="1" dirty="0" smtClean="0"/>
            </a:br>
            <a:r>
              <a:rPr lang="ru-RU" sz="3600" i="1" dirty="0" smtClean="0"/>
              <a:t>«Правила дорожные детям знать положено»</a:t>
            </a:r>
            <a:br>
              <a:rPr lang="ru-RU" sz="3600" i="1" dirty="0" smtClean="0"/>
            </a:br>
            <a:r>
              <a:rPr lang="ru-RU" sz="3600" i="1" dirty="0" smtClean="0"/>
              <a:t>«Лето с детьми.10 правил безопасности.»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216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44" y="548680"/>
            <a:ext cx="7992219" cy="5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48680"/>
            <a:ext cx="5400598" cy="367240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Спасибо за внимание 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06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7775"/>
            <a:ext cx="3600400" cy="27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98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Лето — удивительная и благодатная пора</a:t>
            </a:r>
            <a:r>
              <a:rPr lang="ru-RU" sz="4000" b="1" i="1" dirty="0" smtClean="0"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когда детям можно вдоволь гулять, </a:t>
            </a:r>
            <a:r>
              <a:rPr lang="ru-RU" sz="4000" b="1" i="1" dirty="0" smtClean="0">
                <a:solidFill>
                  <a:srgbClr val="C00000"/>
                </a:solidFill>
              </a:rPr>
              <a:t>бегать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и прыгать.  </a:t>
            </a:r>
            <a:r>
              <a:rPr lang="ru-RU" sz="4000" b="1" i="1" dirty="0" smtClean="0">
                <a:solidFill>
                  <a:srgbClr val="C00000"/>
                </a:solidFill>
              </a:rPr>
              <a:t>И именно летом </a:t>
            </a:r>
            <a:r>
              <a:rPr lang="ru-RU" sz="4000" b="1" i="1" dirty="0">
                <a:solidFill>
                  <a:srgbClr val="C00000"/>
                </a:solidFill>
              </a:rPr>
              <a:t>наши дети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подвержены </a:t>
            </a:r>
            <a:r>
              <a:rPr lang="ru-RU" sz="4000" b="1" i="1" dirty="0">
                <a:solidFill>
                  <a:srgbClr val="C00000"/>
                </a:solidFill>
              </a:rPr>
              <a:t>дополнительным опасностям: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</a:rPr>
              <a:t>солнечные </a:t>
            </a:r>
            <a:r>
              <a:rPr lang="ru-RU" sz="3600" b="1" i="1" dirty="0">
                <a:solidFill>
                  <a:srgbClr val="C00000"/>
                </a:solidFill>
              </a:rPr>
              <a:t>удары</a:t>
            </a:r>
            <a:r>
              <a:rPr lang="ru-RU" sz="3600" b="1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ожоги</a:t>
            </a:r>
            <a:r>
              <a:rPr lang="ru-RU" sz="3600" b="1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укусы насекомых</a:t>
            </a:r>
            <a:r>
              <a:rPr lang="ru-RU" sz="3600" b="1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встреча с ядовитыми растениями и грибами</a:t>
            </a:r>
            <a:r>
              <a:rPr lang="ru-RU" sz="3600" b="1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</a:rPr>
              <a:t> актуальнее </a:t>
            </a:r>
            <a:r>
              <a:rPr lang="ru-RU" sz="3600" b="1" i="1" dirty="0">
                <a:solidFill>
                  <a:srgbClr val="C00000"/>
                </a:solidFill>
              </a:rPr>
              <a:t>становятся правила поведения в лесу</a:t>
            </a:r>
            <a:r>
              <a:rPr lang="ru-RU" sz="3600" b="1" i="1" dirty="0" smtClean="0">
                <a:solidFill>
                  <a:srgbClr val="C0000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b="1" i="1" dirty="0" smtClean="0">
                <a:solidFill>
                  <a:srgbClr val="C00000"/>
                </a:solidFill>
              </a:rPr>
              <a:t>на </a:t>
            </a:r>
            <a:r>
              <a:rPr lang="ru-RU" sz="3600" b="1" i="1" dirty="0">
                <a:solidFill>
                  <a:srgbClr val="C00000"/>
                </a:solidFill>
              </a:rPr>
              <a:t>воде.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272980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633670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01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Формирование основ дорожного движения: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закреплять знания о правилах дорожного движения , поведения на улице. Расширять знания о светофоре.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закреплять знания о специальном транспорте;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закреплять знания о правилах поведения в общественном транспорте.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097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Формирование предпосылок экологического сознания: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формировать навыки культуры поведения в природе. Расширять  представления о способах правильного взаимодействия с растениями и животными;</a:t>
            </a:r>
          </a:p>
          <a:p>
            <a:r>
              <a:rPr lang="ru-RU" dirty="0">
                <a:solidFill>
                  <a:srgbClr val="00B05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асширять представления о том, что в природе все взаимосвязано;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закреплять представления о том, что одеваться следует по погоде.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52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200" b="1" i="1" dirty="0" smtClean="0">
                <a:solidFill>
                  <a:srgbClr val="C00000"/>
                </a:solidFill>
              </a:rPr>
              <a:t>Формирование основ безопасности собственной жизнедеятельности:</a:t>
            </a:r>
          </a:p>
          <a:p>
            <a:pPr marL="0" indent="0">
              <a:buNone/>
            </a:pPr>
            <a:endParaRPr lang="ru-RU" sz="4200" b="1" i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Закрепление умения соблюдать правила пребывания в детском саду;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Закрепление умения называть свою фамилию и имя,</a:t>
            </a:r>
            <a:r>
              <a:rPr lang="ru-RU" dirty="0">
                <a:solidFill>
                  <a:srgbClr val="FF0000"/>
                </a:solidFill>
              </a:rPr>
              <a:t> фамилию </a:t>
            </a:r>
            <a:r>
              <a:rPr lang="ru-RU" dirty="0" smtClean="0">
                <a:solidFill>
                  <a:srgbClr val="FF0000"/>
                </a:solidFill>
              </a:rPr>
              <a:t>, имя, отчество родителей, домашний адрес и телефон;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Закрепление знаний экстренных номеров: «01», «02», «03»;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Закрепление знаний о том, что при неосторожном обращении с огнем или электроприборами может произойти пожар;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Закрепление представлений детей о правилах поведения с незнакомыми людьми.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1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8400925"/>
              </p:ext>
            </p:extLst>
          </p:nvPr>
        </p:nvGraphicFramePr>
        <p:xfrm>
          <a:off x="395536" y="260648"/>
          <a:ext cx="7869237" cy="8410575"/>
        </p:xfrm>
        <a:graphic>
          <a:graphicData uri="http://schemas.openxmlformats.org/presentationml/2006/ole">
            <p:oleObj spid="_x0000_s1040" name="Документ" r:id="rId3" imgW="7886514" imgH="841051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0409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C000"/>
                </a:solidFill>
              </a:rPr>
              <a:t>В своей работе использую направления 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C00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ебенок в общении с другими людьми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FFC00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ебенок и природа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FFC00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ебенок дома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доровье и эмоциональное благополучие ребенка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FFC000"/>
                </a:solidFill>
              </a:rPr>
              <a:t>р</a:t>
            </a:r>
            <a:r>
              <a:rPr lang="ru-RU" dirty="0" smtClean="0">
                <a:solidFill>
                  <a:srgbClr val="FFC000"/>
                </a:solidFill>
              </a:rPr>
              <a:t>ебенок на улицах города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04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1516</TotalTime>
  <Words>359</Words>
  <Application>Microsoft Office PowerPoint</Application>
  <PresentationFormat>Экран (4:3)</PresentationFormat>
  <Paragraphs>55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Документ</vt:lpstr>
      <vt:lpstr> «  Основы безопасности жизнедеятельности   дошкольников  в условиях лета» </vt:lpstr>
      <vt:lpstr>   Формула безопасности для детей: </vt:lpstr>
      <vt:lpstr>Слайд 3</vt:lpstr>
      <vt:lpstr>Слайд 4</vt:lpstr>
      <vt:lpstr>Формирование основ дорожного движения:</vt:lpstr>
      <vt:lpstr>Формирование предпосылок экологического сознания:</vt:lpstr>
      <vt:lpstr>Слайд 7</vt:lpstr>
      <vt:lpstr>Слайд 8</vt:lpstr>
      <vt:lpstr>В своей работе использую направления :</vt:lpstr>
      <vt:lpstr>Была проведена экскурсия в пожарную часть</vt:lpstr>
      <vt:lpstr> Викторина «Что мы знаем о грибах»(закрепление знаний о съедобных и ядовитых грибах)</vt:lpstr>
      <vt:lpstr>Сюжетно-ролевая игра по ПДД.(Закрепление знаний правил безопасности на дороге)</vt:lpstr>
      <vt:lpstr>Регулярно используется макет и дидактические игры для закрепления правил дорожного движения</vt:lpstr>
      <vt:lpstr>Слайд 14</vt:lpstr>
      <vt:lpstr> Проводятся закаливающие процедуры</vt:lpstr>
      <vt:lpstr>С детьми проведены беседы:</vt:lpstr>
      <vt:lpstr>Слайд 17</vt:lpstr>
      <vt:lpstr>Театрализованная постановка по ОБЖ «Один дома или сказка про волка и козлят на новый лад»(закрепление знаний о правилах поведения с незнакомыми людьми,с электричеством,с медикаментами,спичками)</vt:lpstr>
      <vt:lpstr>Слайд 19</vt:lpstr>
      <vt:lpstr>Литература  Область «Безопасность»</vt:lpstr>
      <vt:lpstr>Активное привлечение родителей</vt:lpstr>
      <vt:lpstr>    Консультации для родителей  об источниках опасности летом:  «Безопасное поведение у водоемов» «Тепловой удар у ребенка» «Укусы» «Правила дорожные детям знать положено» «Лето с детьми.10 правил безопасности.»                             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детский  сад №38«Солнышко» </dc:title>
  <dc:creator>Татьяна</dc:creator>
  <cp:lastModifiedBy>Ирина</cp:lastModifiedBy>
  <cp:revision>62</cp:revision>
  <dcterms:created xsi:type="dcterms:W3CDTF">2014-08-17T10:48:19Z</dcterms:created>
  <dcterms:modified xsi:type="dcterms:W3CDTF">2014-09-09T18:43:57Z</dcterms:modified>
</cp:coreProperties>
</file>