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9" r:id="rId2"/>
    <p:sldId id="256" r:id="rId3"/>
    <p:sldId id="257" r:id="rId4"/>
    <p:sldId id="260" r:id="rId5"/>
    <p:sldId id="277" r:id="rId6"/>
    <p:sldId id="278" r:id="rId7"/>
    <p:sldId id="279" r:id="rId8"/>
    <p:sldId id="261" r:id="rId9"/>
    <p:sldId id="280" r:id="rId10"/>
    <p:sldId id="281" r:id="rId11"/>
    <p:sldId id="270" r:id="rId12"/>
    <p:sldId id="271" r:id="rId13"/>
    <p:sldId id="263" r:id="rId14"/>
    <p:sldId id="282" r:id="rId15"/>
    <p:sldId id="276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6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3" autoAdjust="0"/>
    <p:restoredTop sz="94767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23DF-CF55-4AD2-BA80-910E465E75BE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A0298-FCC5-48D9-B09E-01C471DB27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23DF-CF55-4AD2-BA80-910E465E75BE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298-FCC5-48D9-B09E-01C471DB27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23DF-CF55-4AD2-BA80-910E465E75BE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298-FCC5-48D9-B09E-01C471DB27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8023DF-CF55-4AD2-BA80-910E465E75BE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68A0298-FCC5-48D9-B09E-01C471DB27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23DF-CF55-4AD2-BA80-910E465E75BE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298-FCC5-48D9-B09E-01C471DB27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23DF-CF55-4AD2-BA80-910E465E75BE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298-FCC5-48D9-B09E-01C471DB27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298-FCC5-48D9-B09E-01C471DB27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23DF-CF55-4AD2-BA80-910E465E75BE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23DF-CF55-4AD2-BA80-910E465E75BE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298-FCC5-48D9-B09E-01C471DB27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23DF-CF55-4AD2-BA80-910E465E75BE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A0298-FCC5-48D9-B09E-01C471DB27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8023DF-CF55-4AD2-BA80-910E465E75BE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8A0298-FCC5-48D9-B09E-01C471DB27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23DF-CF55-4AD2-BA80-910E465E75BE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A0298-FCC5-48D9-B09E-01C471DB27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8023DF-CF55-4AD2-BA80-910E465E75BE}" type="datetimeFigureOut">
              <a:rPr lang="ru-RU" smtClean="0"/>
              <a:pPr/>
              <a:t>10.09.2014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68A0298-FCC5-48D9-B09E-01C471DB27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6;&#1083;&#1103;\Downloads\v_gostyah_u_skazki_-_v_gostyah_u_skazki_mp3freemusic.ru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34742" y="2232025"/>
          <a:ext cx="4274515" cy="2393950"/>
        </p:xfrm>
        <a:graphic>
          <a:graphicData uri="http://schemas.openxmlformats.org/drawingml/2006/table">
            <a:tbl>
              <a:tblPr/>
              <a:tblGrid>
                <a:gridCol w="4274515"/>
              </a:tblGrid>
              <a:tr h="2393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dbl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6324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E6EED5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йцукенгшщзхъфывапролджэячсмитьбюитьбюйцукенгшщзхъфывапролджэячсмитьбюйцукенгшщзхъфывапролджэячсмитьбюйцукенгшщзхъфывапролджэячсмитьбюйцукенгшщзхъфывапролджэячсмитьбюйцукенгшщзхъфывапролджэячсмитьбюйцукенгшщзхъфывапролджэячсмитьбюйцукенгшщзхъфывапролджмиэячсмитьбюйцукенгшщзхъфывапролджэячсмитьбюйцукенгшщзхъфывапролджэячсмитьбюйцукенгшщзхъфывапролджэячсмитьбюйцукенгшщзхъфывапролджэячсмитьбюйцукенгшщз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« В гостях у сказки»</a:t>
            </a:r>
          </a:p>
          <a:p>
            <a:r>
              <a:rPr lang="ru-RU" smtClean="0"/>
              <a:t>ГРУППА «КРАБИКИ» вторая младшая»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564904"/>
            <a:ext cx="8305800" cy="2304256"/>
          </a:xfrm>
        </p:spPr>
        <p:txBody>
          <a:bodyPr/>
          <a:lstStyle/>
          <a:p>
            <a:r>
              <a:rPr lang="ru-RU" dirty="0" smtClean="0"/>
              <a:t>Мини-музей</a:t>
            </a:r>
            <a:br>
              <a:rPr lang="ru-RU" dirty="0" smtClean="0"/>
            </a:br>
            <a:r>
              <a:rPr lang="ru-RU" dirty="0" smtClean="0"/>
              <a:t>«В гостях у сказки»</a:t>
            </a:r>
            <a:endParaRPr lang="ru-RU" dirty="0"/>
          </a:p>
        </p:txBody>
      </p:sp>
      <p:pic>
        <p:nvPicPr>
          <p:cNvPr id="2050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14291"/>
            <a:ext cx="3357585" cy="2714643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5372100"/>
            <a:ext cx="1810512" cy="1485900"/>
          </a:xfrm>
          <a:prstGeom prst="rect">
            <a:avLst/>
          </a:prstGeom>
          <a:noFill/>
        </p:spPr>
      </p:pic>
      <p:pic>
        <p:nvPicPr>
          <p:cNvPr id="11" name="v_gostyah_u_skazki_-_v_gostyah_u_skazki_mp3freemusic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1" y="42210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9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Мини музей состоит из трех разделов: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Волшебные предметы; волшебные сказки; театральный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 rot="5400000">
            <a:off x="518888" y="527355"/>
            <a:ext cx="3366044" cy="4025799"/>
          </a:xfrm>
          <a:prstGeom prst="vertic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 rot="5400000">
            <a:off x="2550946" y="2878286"/>
            <a:ext cx="3643338" cy="4887642"/>
          </a:xfrm>
          <a:prstGeom prst="vertic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 rot="16200000">
            <a:off x="5067071" y="576475"/>
            <a:ext cx="3332740" cy="4180006"/>
          </a:xfrm>
          <a:prstGeom prst="vertic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IMG_007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908624" y="1020145"/>
            <a:ext cx="2397529" cy="3071834"/>
          </a:xfrm>
          <a:prstGeom prst="rect">
            <a:avLst/>
          </a:prstGeom>
        </p:spPr>
      </p:pic>
      <p:pic>
        <p:nvPicPr>
          <p:cNvPr id="7" name="Рисунок 6" descr="IMG_007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5984" y="4000504"/>
            <a:ext cx="3929090" cy="2643206"/>
          </a:xfrm>
          <a:prstGeom prst="rect">
            <a:avLst/>
          </a:prstGeom>
        </p:spPr>
      </p:pic>
      <p:pic>
        <p:nvPicPr>
          <p:cNvPr id="8" name="Рисунок 7" descr="IMG_007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5500694" y="1071546"/>
            <a:ext cx="2428892" cy="3286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4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 музее можно прокатится на ковре- самолете,</a:t>
            </a:r>
            <a:br>
              <a:rPr lang="ru-RU" sz="3200" dirty="0" smtClean="0"/>
            </a:br>
            <a:r>
              <a:rPr lang="ru-RU" sz="3200" dirty="0" smtClean="0"/>
              <a:t>разложить  скатерть- самобранку, пробежаться в волшебных  туфлях маленького Мука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Содержимое 4" descr="Фото0051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023779" y="1859280"/>
            <a:ext cx="2926080" cy="3901440"/>
          </a:xfr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Содержимое 5" descr="IMG_000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711859" y="2336569"/>
            <a:ext cx="3931920" cy="2946862"/>
          </a:xfrm>
          <a:ln w="76200">
            <a:solidFill>
              <a:schemeClr val="accent2">
                <a:lumMod val="75000"/>
              </a:schemeClr>
            </a:solidFill>
          </a:ln>
        </p:spPr>
      </p:pic>
    </p:spTree>
    <p:custDataLst>
      <p:tags r:id="rId1"/>
    </p:custDataLst>
  </p:cSld>
  <p:clrMapOvr>
    <a:masterClrMapping/>
  </p:clrMapOvr>
  <p:transition advTm="70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Вырастить репку</a:t>
            </a:r>
            <a:endParaRPr lang="ru-RU" dirty="0"/>
          </a:p>
        </p:txBody>
      </p:sp>
      <p:pic>
        <p:nvPicPr>
          <p:cNvPr id="6" name="Содержимое 5" descr="DSCN1530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20859" y="2334491"/>
            <a:ext cx="3931920" cy="295101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Содержимое 9" descr="DSCN1542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786314" y="2357430"/>
            <a:ext cx="3931920" cy="294686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custDataLst>
      <p:tags r:id="rId1"/>
    </p:custDataLst>
  </p:cSld>
  <p:clrMapOvr>
    <a:masterClrMapping/>
  </p:clrMapOvr>
  <p:transition advTm="35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Поиграть в доктора  Айболита</a:t>
            </a:r>
            <a:endParaRPr lang="ru-RU" dirty="0"/>
          </a:p>
        </p:txBody>
      </p:sp>
      <p:pic>
        <p:nvPicPr>
          <p:cNvPr id="9" name="Содержимое 8" descr="DSCN1309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20859" y="2334491"/>
            <a:ext cx="3931920" cy="2951018"/>
          </a:xfrm>
          <a:effectLst>
            <a:innerShdw blurRad="114300">
              <a:prstClr val="black"/>
            </a:innerShdw>
          </a:effectLst>
        </p:spPr>
      </p:pic>
      <p:pic>
        <p:nvPicPr>
          <p:cNvPr id="10" name="Содержимое 9" descr="DSCN131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711859" y="2336569"/>
            <a:ext cx="3931920" cy="2946862"/>
          </a:xfrm>
          <a:effectLst>
            <a:innerShdw blurRad="114300">
              <a:prstClr val="black"/>
            </a:innerShdw>
          </a:effectLst>
        </p:spPr>
      </p:pic>
    </p:spTree>
    <p:custDataLst>
      <p:tags r:id="rId1"/>
    </p:custDataLst>
  </p:cSld>
  <p:clrMapOvr>
    <a:masterClrMapping/>
  </p:clrMapOvr>
  <p:transition advTm="59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08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1643050"/>
            <a:ext cx="7000924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Почитать любимые сказки</a:t>
            </a:r>
            <a:endParaRPr lang="ru-RU" dirty="0"/>
          </a:p>
        </p:txBody>
      </p:sp>
    </p:spTree>
  </p:cSld>
  <p:clrMapOvr>
    <a:masterClrMapping/>
  </p:clrMapOvr>
  <p:transition advTm="117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Просмотреть      диафильмы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928794" y="1643050"/>
            <a:ext cx="542928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Фото005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16200000">
            <a:off x="2250267" y="607198"/>
            <a:ext cx="4714908" cy="664373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custDataLst>
      <p:tags r:id="rId1"/>
    </p:custDataLst>
  </p:cSld>
  <p:clrMapOvr>
    <a:masterClrMapping/>
  </p:clrMapOvr>
  <p:transition advTm="70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000108"/>
            <a:ext cx="8286808" cy="30718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Наш музей получился таким интересным, познавательным и ярким, благодаря помощи детей, родителей и педагогов.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85720" y="0"/>
            <a:ext cx="850112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Информационная карта проекта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Педагогический проект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Мини-музей «В гостях у сказки»</a:t>
            </a:r>
            <a:endParaRPr lang="ru-RU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Авторы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Новикова Ю.В. и Хочберова О.В.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Долгосрочный проект 1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Тип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по количеству участников– групповой;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По содержанию – интегративный;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По доминирующему виду  деятельности –                                               творческий, ролево-игровой.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Участники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родители, дети, педагоги, музыкальный         руководитель, инструктор по физкультуре.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Возраст детей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:3-4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826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57158" y="0"/>
            <a:ext cx="842968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Проблема, значимая для детей, на решение которой направлен проект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темы: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сказка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рассказывает нам о чрезвычайно важном в жизни, она учит нас быть добрыми и справедливыми, противостоять злу, презирать хитрецов и льстецов, ненавидеть злодеев, врагов. Она утверждает народные принципы жизни: честность, преданность, смелость, коллективизм.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85918" y="2143116"/>
            <a:ext cx="5429288" cy="44291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IMG_00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71736" y="2928934"/>
            <a:ext cx="4214842" cy="278608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custDataLst>
      <p:tags r:id="rId1"/>
    </p:custDataLst>
  </p:cSld>
  <p:clrMapOvr>
    <a:masterClrMapping/>
  </p:clrMapOvr>
  <p:transition advTm="16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285720" y="357166"/>
            <a:ext cx="85725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-приобщение к словесному искусству; формирование интереса к потребности в чтении.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детей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ознакомить детей с фольклором;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-способствовать развитию речи, расширению кругозора, любознательности;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развивать творческое мышление;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формировать представление о музее;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воспитывать любовь к сказке;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формировать самостоятельно анализировать полученные знания;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педагогов: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обогащать воспитательно - образовательное пространство новыми формами;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налаживать конструктивное взаимодействие с семьями воспитанников.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55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7158" y="285728"/>
            <a:ext cx="8501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Форма проведения итогового мероприятия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-Детско- родительское театрализованное  развлечение.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Итоговое мероприятие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«Поляна сказок»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Ожидаемые результаты по проекту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дети знают много сказок,  «Курочка ряба», «Три медведя», «Репка» и другие, принимают активное участие в играх: настольный театр,  ложковый. Знают характеры и поступки героев;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 rot="5400000">
            <a:off x="821505" y="2678901"/>
            <a:ext cx="3429024" cy="4071966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 rot="5400000">
            <a:off x="4964909" y="2678901"/>
            <a:ext cx="3500462" cy="4143404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Фото004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1042012" y="2899408"/>
            <a:ext cx="2928958" cy="3702390"/>
          </a:xfrm>
          <a:prstGeom prst="rect">
            <a:avLst/>
          </a:prstGeom>
        </p:spPr>
      </p:pic>
      <p:pic>
        <p:nvPicPr>
          <p:cNvPr id="8" name="Рисунок 7" descr="DSCN151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3286124"/>
            <a:ext cx="3714776" cy="29289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/>
              <a:t>Принимают активное участи в драматизации сказок, например, «Теремок», «Колобок» и  другие</a:t>
            </a:r>
            <a:endParaRPr lang="ru-RU" sz="2000" b="1" dirty="0"/>
          </a:p>
        </p:txBody>
      </p:sp>
      <p:pic>
        <p:nvPicPr>
          <p:cNvPr id="5" name="Содержимое 4" descr="DSCN1285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00034" y="2071678"/>
            <a:ext cx="4059238" cy="3617726"/>
          </a:xfrm>
          <a:prstGeom prst="teardrop">
            <a:avLst/>
          </a:prstGeom>
        </p:spPr>
      </p:pic>
      <p:pic>
        <p:nvPicPr>
          <p:cNvPr id="6" name="Содержимое 5" descr="DSCN1513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572000" y="2071678"/>
            <a:ext cx="4059238" cy="3571899"/>
          </a:xfrm>
          <a:prstGeom prst="teardrop">
            <a:avLst/>
          </a:prstGeom>
        </p:spPr>
      </p:pic>
    </p:spTree>
    <p:custDataLst>
      <p:tags r:id="rId1"/>
    </p:custDataLst>
  </p:cSld>
  <p:clrMapOvr>
    <a:masterClrMapping/>
  </p:clrMapOvr>
  <p:transition advTm="109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Рисуют, лепят, играют в 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дидактические</a:t>
            </a:r>
            <a:r>
              <a:rPr lang="ru-RU" sz="2400" b="1" dirty="0" smtClean="0">
                <a:solidFill>
                  <a:srgbClr val="00B0F0"/>
                </a:solidFill>
              </a:rPr>
              <a:t> игры, например, «Теремок».Помоги мышке открыть замок.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6" name="Содержимое 5" descr="IMG_0016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1785926"/>
            <a:ext cx="4059238" cy="407196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Содержимое 10" descr="Фото0050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643438" y="1785926"/>
            <a:ext cx="4143404" cy="4071966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custDataLst>
      <p:tags r:id="rId1"/>
    </p:custDataLst>
  </p:cSld>
  <p:clrMapOvr>
    <a:masterClrMapping/>
  </p:clrMapOvr>
  <p:transition advTm="65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642918"/>
          <a:ext cx="8572624" cy="5793795"/>
        </p:xfrm>
        <a:graphic>
          <a:graphicData uri="http://schemas.openxmlformats.org/drawingml/2006/table">
            <a:tbl>
              <a:tblPr/>
              <a:tblGrid>
                <a:gridCol w="2643206"/>
                <a:gridCol w="5929418"/>
              </a:tblGrid>
              <a:tr h="957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Чтение художественной литературы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рассказывание сказок;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чтение стихов, потешек;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пение песенок;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инсценировка сказок совместно с воспитателем.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Социализация 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дидактическая игра- лото;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сюжетно- ролевые игры в театре;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игра волшебная палочка;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строительная игра «теремок»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просмотр мультфильмов, диафильмов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Здоровье и физическая культура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комплекс утренней гимнастики «Хомка-хомячок», «Курочки», «Ветерок»;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подвижные игры «У медведя во бору», «Лошадки»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про продукты полезные – не полезные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Художественное творчество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конструирование теремка, печки;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лепка колобок, волшебная палочка, снеговик;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рисование- деревья, снег, следы на снегу.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Познание 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Формирование альбома с разнообразием животного мира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птицы: сова, курица, дятел, петух, снегирь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звери: лошадь, собака, кошка, лиса, олень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Музыка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пение детских песенок;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разучивание танцевальных движений;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latin typeface="Calibri"/>
                          <a:ea typeface="Calibri"/>
                          <a:cs typeface="Times New Roman"/>
                        </a:rPr>
                        <a:t>Музыкальные произведения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-песня «Мамонтенка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»,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«Песенка про Чебурашку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»,«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Два веселых гуся»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- «Антошка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»,«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Бременские музыканты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»,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«Барбарики»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8135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Формы и методы реализации проекта по образовательным областям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39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46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Итоги проекта</a:t>
            </a:r>
            <a:endParaRPr lang="ru-RU" sz="3200" dirty="0"/>
          </a:p>
        </p:txBody>
      </p:sp>
      <p:pic>
        <p:nvPicPr>
          <p:cNvPr id="8" name="Рисунок 7" descr="IMG_007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383373" y="259513"/>
            <a:ext cx="6019800" cy="621510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sz="1800" dirty="0" smtClean="0"/>
          </a:p>
          <a:p>
            <a:r>
              <a:rPr lang="ru-RU" sz="2800" dirty="0" smtClean="0"/>
              <a:t>Центром мини музея является сказочный  дуб, который охраняет ученый кот, символ ума и мудрости.</a:t>
            </a:r>
            <a:endParaRPr lang="ru-RU" sz="2800" dirty="0"/>
          </a:p>
        </p:txBody>
      </p:sp>
    </p:spTree>
  </p:cSld>
  <p:clrMapOvr>
    <a:masterClrMapping/>
  </p:clrMapOvr>
  <p:transition advTm="151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2|1.4|1.1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2.8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475</TotalTime>
  <Words>566</Words>
  <Application>Microsoft Office PowerPoint</Application>
  <PresentationFormat>Экран (4:3)</PresentationFormat>
  <Paragraphs>83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Мини-музей «В гостях у сказки»</vt:lpstr>
      <vt:lpstr>Слайд 2</vt:lpstr>
      <vt:lpstr>Слайд 3</vt:lpstr>
      <vt:lpstr>Слайд 4</vt:lpstr>
      <vt:lpstr>Слайд 5</vt:lpstr>
      <vt:lpstr>Принимают активное участи в драматизации сказок, например, «Теремок», «Колобок» и  другие</vt:lpstr>
      <vt:lpstr>Рисуют, лепят, играют в дидактические игры, например, «Теремок».Помоги мышке открыть замок.</vt:lpstr>
      <vt:lpstr>Слайд 8</vt:lpstr>
      <vt:lpstr>Итоги проекта</vt:lpstr>
      <vt:lpstr>Мини музей состоит из трех разделов: Волшебные предметы; волшебные сказки; театральный</vt:lpstr>
      <vt:lpstr>В музее можно прокатится на ковре- самолете, разложить  скатерть- самобранку, пробежаться в волшебных  туфлях маленького Мука </vt:lpstr>
      <vt:lpstr>Вырастить репку</vt:lpstr>
      <vt:lpstr>Поиграть в доктора  Айболита</vt:lpstr>
      <vt:lpstr>Почитать любимые сказки</vt:lpstr>
      <vt:lpstr>Просмотреть      диафильмы</vt:lpstr>
      <vt:lpstr>     Наш музей получился таким интересным, познавательным и ярким, благодаря помощи детей, родителей и педагогов.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ольга</cp:lastModifiedBy>
  <cp:revision>69</cp:revision>
  <dcterms:created xsi:type="dcterms:W3CDTF">2014-02-03T12:26:04Z</dcterms:created>
  <dcterms:modified xsi:type="dcterms:W3CDTF">2014-09-10T18:55:55Z</dcterms:modified>
</cp:coreProperties>
</file>