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75EB7F-C020-4C24-A2C8-262142E395C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49BBBC-1835-417D-ACDC-4DA8E78F6F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76672"/>
            <a:ext cx="8458200" cy="33843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Урок безопасности-</a:t>
            </a:r>
            <a:r>
              <a:rPr lang="ru-RU" sz="5400" dirty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«Чужой»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МБДОУ «Детский сад комбинированного вида № 51»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Воспитатель :Маркина Оксана Витальевна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Старшая группа</a:t>
            </a: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Внешность бывает обманчива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40768"/>
            <a:ext cx="7174836" cy="5040560"/>
          </a:xfrm>
        </p:spPr>
      </p:pic>
    </p:spTree>
    <p:extLst>
      <p:ext uri="{BB962C8B-B14F-4D97-AF65-F5344CB8AC3E}">
        <p14:creationId xmlns:p14="http://schemas.microsoft.com/office/powerpoint/2010/main" val="246251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бери ничего у чужих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28459" cy="309634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084712" cy="30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бойся звать на помощь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64" y="1554163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25361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Можно-нельзя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2922362" cy="259228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84" y="703238"/>
            <a:ext cx="2072753" cy="272576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20088"/>
            <a:ext cx="2537212" cy="2752928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2976240" cy="297624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14" y="3614634"/>
            <a:ext cx="3051106" cy="30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6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effectLst/>
                <a:latin typeface="Times New Roman" pitchFamily="18" charset="0"/>
                <a:cs typeface="Times New Roman" pitchFamily="18" charset="0"/>
              </a:rPr>
              <a:t>беседа-игра «Внешность  </a:t>
            </a:r>
            <a:r>
              <a:rPr lang="ru-RU" sz="1200" b="1" i="1" dirty="0">
                <a:effectLst/>
                <a:latin typeface="Times New Roman" pitchFamily="18" charset="0"/>
                <a:cs typeface="Times New Roman" pitchFamily="18" charset="0"/>
              </a:rPr>
              <a:t>может быть обманчива»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Объяснить детям, что приятная внешность незнакомого человека не всегда означает его добрые намерения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демонстрационный: иллюстрации с изображением сказочных героев: Снежная королева, Золушка в лохмотьях, Карлик Нос, мачеха Белоснежки, чудовище из сказки «Красавица и чудовище», лиса из сказки «Колобок», Карабас-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Баба Яга, Василиса Прекрасная; черный и белый круг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раздаточный: силуэты сказочных героев для раскрашивания; цветные карандаши или фломастеры.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занятия: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Звучит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музыка «В гостях у сказки».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Дети, у нас в гостях - герои ваших любимых сказок. Вот и первая героиня. Отгадайте загадку – кто это: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Владея снегом, льдом и стужей,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Она надменно холодна,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снежной вьюгой злою кружит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Зимой у тёплого окна,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Холодной льдинки злой осколок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Вонзит в сердечко малыша.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Её правленья век не долог,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Когда есть добрая душа (Снежная королева)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Правильно, эта загадка про Снежную королеву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выставляет иллюстрацию, на которой изображена Снежная королева).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Опишите внешность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СнежнойКоролевы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детей: она очень красива, её платье расшито драгоценными камнями и серебряными бусинами, на голове - сияющая корона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Какой у неё характер?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детей: она холодна, равнодушна к бедам людей, может быть очень злой и жестокой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Кроме Снежной королевы к нам пожаловали герои других сказок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выставляет иллюстрации, изображающие Золушку в лохмотьях, Карлика Носа, мачеху Белоснежки, чудовище из сказки «Красавица и чудовище», лису из сказки «Колобок», Карабаса-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Барабаса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Бабу Ягу, Василису Прекрасную).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Рассмотрите их. Узнали ли вы сюжеты сказок и их персонажей?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Назовите сказочных героев: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 привлекательной внешностью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(красивых, хорошо одетых – это Снежная королева, мачеха, лиса, Василиса Прекрасная);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 непривлекательной внешностью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неопрятно одетых, некрасивых – это Золушка в лохмотьях, чудовище, Карлик Нос, Карабас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Баба Яга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Кого из этих персонажей можно назвать положительными, а кого отрицательными?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Пожалуйста, скажите мне, внешность каких героев соответствует их поступкам, а каких – нет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Дети, в жизни тоже так бывает. Человек с приятной внешностью и ласковым голосом может оказаться злым, совершить нехороший поступок. Это очень хитрые люди. Ласковыми словами, подарками они стараются завоевать ваше доверие, а в это время могут замышлять что-то недоброе. Поэтому с незнакомыми людьми нужно вести себя осторожно, даже если они вовсе не похожи на преступников. Запомните правила безопасности: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Никогда НЕ брать угощение или подарки у чужих людей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Никогда НЕ садиться в чужую машину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Никогда НЕ рассказывать чужим о своей семье и о себе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Никогда НЕ молчать, если происходит что-то подозрительное, если кто-то хочет причинить тебе зло, но кричать и бежать в людное место.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«Запрещённое движение».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Педагог встаёт перед участниками игры. Дети следят за руками педагога и повторяют простые движения. Существует одно условие: запрещается движение рук вниз. Как только руки ведущего опущены вниз - дети должны поднять их вверх. Кто ошибается - выходит из игры.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Дети, а теперь я предлагаю раскрасить силуэты сказочных героев.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наблюдает за тем, какие цвета используют дети при раскрашивании. Кто подчёркивает непривлекательную внешности добрых героев, используя тёмные цвета, а кто постарался их украсить. Кто пытается внешность Снежной королевы сделать ещё более красивой, а кто пытается её обезобразить.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Раскрашенных вами сказочных героев мы разместим на доске: на белом круге – положительных персонажей, на чёрном - отрицательных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 может предложить детям ответить на следующие вопросы: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Почему использовал именно такие цвета при раскрашивании?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Почему расположил данного героя на том или ином круге?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 сказках чудеса помогают бороться с кознями злых героев. В жизни избежать неприятностей, связанных с опасными людьми помогают правила безопасности общения с незнакомыми взрослыми. Назовите их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ответы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Эти правила нужно всегда выполнять, даже если вам встретился человек с приятной внешностью!</a:t>
            </a:r>
          </a:p>
        </p:txBody>
      </p:sp>
    </p:spTree>
    <p:extLst>
      <p:ext uri="{BB962C8B-B14F-4D97-AF65-F5344CB8AC3E}">
        <p14:creationId xmlns:p14="http://schemas.microsoft.com/office/powerpoint/2010/main" val="132956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«Гуси – лебеди»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«Волки и овцы»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«Грабители»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 хороший, кто плохой?»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некотором царстве…»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«Черные» и «белые»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«Могучий богатырь и Змей Горыныч»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«Экстрасенс»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«Телохранитель»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«Волк во рву»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дорогу»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«Передача сигналов»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«Спасти принцессу»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«Ночные сторожа»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«Опасные истории»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«Воины света и тьмы»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«Супермен и бандиты»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«МЧС спешит на помощь»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1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детей безопасным способам общения с чужими людьми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8245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основами безопасности в различных ситуациях; расширить социальный опыт безопасного общения и поведения; учить быстро и правильно оценивать такие ситуации, которые могут угрожать жизни и здоровью.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 детей положительное отношение к правилам поведения на основе расширения круга нравственных представлений и ценностных ориентиров.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навыки правильного поведения в экстремальных ситуациях, угрожающих жизни и здоровью, формировать умение сознательно избегать и предотвращать их.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уверенность в себе.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желание самостоятельно и адекватно пользоваться полученными знаниями в различных ситуациях общения и взаимодействия с другими людьми. </a:t>
            </a: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5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1.Один дома. в дверь звонок?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 в глазок!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Обсудить с детьми ситуации, когда в дом хочет проникнуть чужой человек, научить правильно вести себя в таких ситуациях.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Открывать дверь можно только хорошо знакомому человеку. Знакомый - это тот, кого знаешь ты, а не тот, кто называет тебя по имени или говорит, что пришёл по поручению твоих мамы и папы. Не верь, что кто-то мог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приехать по просьбе родителей, если они сами не позвонили тебе или не сообщили об этом заранее.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Правило 2: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даже увидишь в глазок человека в милицейской форме или в белом халате, помни, что преступники могут надеть любую одежду.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Правило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Если незнакомый человек пытается открыть дверь в твою квартиру, немедленно позвони в милицию, расскажи, что случилось и назови свой адрес. Если телефон не работает, позови на помощь из окна.</a:t>
            </a: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Правило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 вопросы незнакомых людей по телефону: «Дома ли родители?» - отвечай, что дома, но они заняты, и подойти к телефону не могут.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5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2.Осторожно – «добрый дядя».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Объяснить детям, что приятная внешность незнакомого человека не всегда означает его добрые намерения</a:t>
            </a:r>
          </a:p>
          <a:p>
            <a:pPr marL="0" indent="0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Правила безопасности: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Никогда НЕ брать угощение или подарки у чужих людей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Никогда НЕ садиться в чужую машину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Никогда НЕ рассказывать чужим о своей семье и о себе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Никогда НЕ молчать, если происходит что-то подозрительное, если кто-то хочет причинить тебе зло, но кричать и бежать в людное место.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653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3.Один не дома.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уметь отказывать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Цель: Рассмотреть и обсудить с детьми типичные опасные ситуации возможных контактов с незнакомыми людьми на улице, научить ребёнка правильно себя вести в таких ситуациях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u="sng" dirty="0" smtClean="0">
                <a:latin typeface="Times New Roman" pitchFamily="18" charset="0"/>
                <a:cs typeface="Times New Roman" pitchFamily="18" charset="0"/>
              </a:rPr>
              <a:t>Правила безопасности!</a:t>
            </a:r>
            <a:endParaRPr lang="ru-RU" sz="72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Лучше всего постараться не отставать и не теряться, для этого необходимо не отвлекаться, стараться быть рядом со взрослыми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Не оставайтесь одни на улице, особенно с наступлением темноты. С просьбами и вопросами лучше обращаться к милиционеру! Не уходите с незнакомыми людьми, что бы они тебе не говорили! Не ходите в одиночку мимо леса, парка, стадиона, стройки, по пустынным местам! Опасно входить в подъезд, в лифт с незнакомыми людьми! Если тебя пытаются увести силой, сопротивляйся, вырывайся, кричи: - Я вас не знаю, отпустите меня! Это не мои родители! Помогите! Для спасения хороши все средства! Если тебе удалось вырваться – беги к людям! </a:t>
            </a:r>
          </a:p>
          <a:p>
            <a:r>
              <a:rPr lang="ru-RU" sz="7200" u="sng" dirty="0">
                <a:latin typeface="Times New Roman" pitchFamily="18" charset="0"/>
                <a:cs typeface="Times New Roman" pitchFamily="18" charset="0"/>
              </a:rPr>
              <a:t>Запомни!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Доверять следует только близким людям, а незнакомый человек может быть опасным и причинить большой вред,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разлучить с близкими, испугать!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Поэтому нельзя поддаваться на уговоры чужого человека, идти с ним куда – либо, соглашаться сесть в машину! </a:t>
            </a:r>
            <a:br>
              <a:rPr 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Помни об этом всегда!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.Один не дома.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Опасные места и ситуации.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Закрепить с детьми основные правила поведения в ситуации «Что делать, если ты потерялся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Правила безопасности!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Никогда не отходи далеко от взрослых.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Если ты потерялся, не пугайся и не плачь.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Подойди к милиционеру или женщине с ребенком.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Знай свое имя, фамилию, адрес, телефон (это тебе очень поможет).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 Но самое главное – не уходи с того места, где тебя оставили!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88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которые можно привести как пример: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Один дома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«Волк и семеро козлят»,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Жихарка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«Кот, петух и лиса», «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Чужой приходит в 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«»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избушка»,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«Три поросёнка»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Внешность бывает обманчива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«Снежная королева», «Золушка», «Карлик Нос», «Белоснежка»,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«Красавица и чудовище»,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«Колобок», Карабас-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Баба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Яга</a:t>
            </a:r>
          </a:p>
          <a:p>
            <a:pPr marL="0" indent="0"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Доверчивость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«Сказка о мертвой царевне и семи богатырях», «Золотой ключик», «Кот, петух и лиса»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ты потерялся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9" y="1628800"/>
            <a:ext cx="8136904" cy="4320480"/>
          </a:xfrm>
        </p:spPr>
      </p:pic>
    </p:spTree>
    <p:extLst>
      <p:ext uri="{BB962C8B-B14F-4D97-AF65-F5344CB8AC3E}">
        <p14:creationId xmlns:p14="http://schemas.microsoft.com/office/powerpoint/2010/main" val="8900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быть доверчивым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3"/>
            <a:ext cx="8603025" cy="5040560"/>
          </a:xfrm>
        </p:spPr>
      </p:pic>
    </p:spTree>
    <p:extLst>
      <p:ext uri="{BB962C8B-B14F-4D97-AF65-F5344CB8AC3E}">
        <p14:creationId xmlns:p14="http://schemas.microsoft.com/office/powerpoint/2010/main" val="3621794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1388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Урок безопасности-  «Чужой»</vt:lpstr>
      <vt:lpstr>Цель: Научить детей безопасным способам общения с чужими людьми   </vt:lpstr>
      <vt:lpstr>1.Один дома. в дверь звонок? Смотри в глазок!</vt:lpstr>
      <vt:lpstr>2.Осторожно – «добрый дядя».</vt:lpstr>
      <vt:lpstr>3.Один не дома. Надо уметь отказывать!</vt:lpstr>
      <vt:lpstr>4.Один не дома. Опасные места и ситуации.</vt:lpstr>
      <vt:lpstr>Сказки которые можно привести как пример:</vt:lpstr>
      <vt:lpstr>Если ты потерялся</vt:lpstr>
      <vt:lpstr>Нельзя быть доверчивым</vt:lpstr>
      <vt:lpstr>Внешность бывает обманчива</vt:lpstr>
      <vt:lpstr>Не бери ничего у чужих</vt:lpstr>
      <vt:lpstr>Не бойся звать на помощь</vt:lpstr>
      <vt:lpstr>Можно-нельзя</vt:lpstr>
      <vt:lpstr>  беседа-игра «Внешность  может быть обманчива» </vt:lpstr>
      <vt:lpstr>игры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безопасности-  «Чужой»</dc:title>
  <dc:creator>Denis</dc:creator>
  <cp:lastModifiedBy>Denis</cp:lastModifiedBy>
  <cp:revision>17</cp:revision>
  <dcterms:created xsi:type="dcterms:W3CDTF">2014-08-14T15:04:43Z</dcterms:created>
  <dcterms:modified xsi:type="dcterms:W3CDTF">2014-08-22T15:06:07Z</dcterms:modified>
</cp:coreProperties>
</file>