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«Веселый паровозик»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280920" cy="194421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Составила: </a:t>
            </a:r>
            <a:r>
              <a:rPr lang="ru-RU" dirty="0" err="1" smtClean="0">
                <a:solidFill>
                  <a:schemeClr val="tx1"/>
                </a:solidFill>
              </a:rPr>
              <a:t>Кадыкова</a:t>
            </a:r>
            <a:r>
              <a:rPr lang="ru-RU" dirty="0" smtClean="0">
                <a:solidFill>
                  <a:schemeClr val="tx1"/>
                </a:solidFill>
              </a:rPr>
              <a:t> Оксана Викторовна</a:t>
            </a:r>
          </a:p>
          <a:p>
            <a:r>
              <a:rPr lang="ru-RU" dirty="0" smtClean="0"/>
              <a:t>           учитель-логопед МДОУ</a:t>
            </a:r>
          </a:p>
          <a:p>
            <a:r>
              <a:rPr lang="ru-RU"/>
              <a:t> </a:t>
            </a:r>
            <a:r>
              <a:rPr lang="ru-RU" smtClean="0"/>
              <a:t>      детский </a:t>
            </a:r>
            <a:r>
              <a:rPr lang="ru-RU" dirty="0" err="1" smtClean="0"/>
              <a:t>сад«Сказка</a:t>
            </a:r>
            <a:r>
              <a:rPr lang="ru-RU" dirty="0" smtClean="0"/>
              <a:t>»</a:t>
            </a:r>
          </a:p>
          <a:p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dirty="0" err="1" smtClean="0"/>
              <a:t>П.Правохеттинский</a:t>
            </a:r>
            <a:r>
              <a:rPr lang="ru-RU" dirty="0" smtClean="0"/>
              <a:t> 2014г.</a:t>
            </a:r>
          </a:p>
        </p:txBody>
      </p:sp>
    </p:spTree>
    <p:extLst>
      <p:ext uri="{BB962C8B-B14F-4D97-AF65-F5344CB8AC3E}">
        <p14:creationId xmlns:p14="http://schemas.microsoft.com/office/powerpoint/2010/main" val="3828875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68152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Print" pitchFamily="2" charset="0"/>
                <a:ea typeface="Microsoft Yi Baiti" pitchFamily="66" charset="0"/>
              </a:rPr>
              <a:t>ВЕСЁЛЫЙ ПАРОВОЗИК</a:t>
            </a:r>
            <a:endParaRPr lang="ru-RU" dirty="0">
              <a:latin typeface="Segoe Print" pitchFamily="2" charset="0"/>
              <a:ea typeface="Microsoft Yi Baiti" pitchFamily="66" charset="0"/>
            </a:endParaRPr>
          </a:p>
        </p:txBody>
      </p:sp>
      <p:pic>
        <p:nvPicPr>
          <p:cNvPr id="1026" name="Picture 2" descr="C:\Users\1\Desktop\Новая папка\20140322_1222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056783" cy="520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СОСТАВЛЕНИЕ СЛОГОВ, СЛОВ. СОВЕРШЕНСТВОВАНИЕ НАВЫКА ЧТЕНИЯ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051" name="Picture 3" descr="C:\Users\1\Desktop\Новая папка\20140322_1218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1\Desktop\Новая папка\20140322_1218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ДИФФЕРЕНЦИАЦИЯ  ЗВУКОВ  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[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С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]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-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[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Ш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]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075" name="Picture 3" descr="C:\Users\1\Desktop\Новая папка\20140322_1205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СЛОГОВОЙ  АНАЛИЗ  СЛОВ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098" name="Picture 2" descr="C:\Users\1\Desktop\Новая папка\20140322_120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ОПРЕДЕЛИ МЕСТО ЗВУКА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[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Т</a:t>
            </a:r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]</a:t>
            </a:r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 В СЛОВЕ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2" name="Picture 2" descr="C:\Users\1\Desktop\Новая папка\20140322_120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480" y="1691322"/>
            <a:ext cx="6035040" cy="4526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Формирование родовых обобщающих понятий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146" name="Picture 2" descr="C:\Users\1\Desktop\Новая папка\20140322_140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681"/>
          <a:stretch>
            <a:fillRect/>
          </a:stretch>
        </p:blipFill>
        <p:spPr bwMode="auto">
          <a:xfrm>
            <a:off x="1554691" y="1600200"/>
            <a:ext cx="6034617" cy="4133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Segoe Print" pitchFamily="2" charset="0"/>
              </a:rPr>
              <a:t>ЗВУКОВОЙ  АНАЛИЗ  СЛОВ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7170" name="Picture 2" descr="C:\Users\1\Desktop\Новая папка\20140322_1209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Users\1\Desktop\Новая папка\20140318_0925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</TotalTime>
  <Words>55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Book Antiqua</vt:lpstr>
      <vt:lpstr>Lucida Sans</vt:lpstr>
      <vt:lpstr>Microsoft Yi Baiti</vt:lpstr>
      <vt:lpstr>Segoe Print</vt:lpstr>
      <vt:lpstr>Times New Roman</vt:lpstr>
      <vt:lpstr>Wingdings</vt:lpstr>
      <vt:lpstr>Wingdings 2</vt:lpstr>
      <vt:lpstr>Wingdings 3</vt:lpstr>
      <vt:lpstr>Апекс</vt:lpstr>
      <vt:lpstr>Дидактическая игра «Веселый паровозик»</vt:lpstr>
      <vt:lpstr>ВЕСЁЛЫЙ ПАРОВОЗИК</vt:lpstr>
      <vt:lpstr>СОСТАВЛЕНИЕ СЛОГОВ, СЛОВ. СОВЕРШЕНСТВОВАНИЕ НАВЫКА ЧТЕНИЯ</vt:lpstr>
      <vt:lpstr>ДИФФЕРЕНЦИАЦИЯ  ЗВУКОВ  [С]-[Ш]</vt:lpstr>
      <vt:lpstr>СЛОГОВОЙ  АНАЛИЗ  СЛОВ</vt:lpstr>
      <vt:lpstr>ОПРЕДЕЛИ МЕСТО ЗВУКА[Т] В СЛОВЕ</vt:lpstr>
      <vt:lpstr>Формирование родовых обобщающих понятий</vt:lpstr>
      <vt:lpstr>ЗВУКОВОЙ  АНАЛИЗ  СЛОВ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ВЕСЁЛЫЙ ПАРОВОЗИК</dc:title>
  <dc:creator>1</dc:creator>
  <cp:lastModifiedBy>User</cp:lastModifiedBy>
  <cp:revision>7</cp:revision>
  <dcterms:created xsi:type="dcterms:W3CDTF">2014-03-22T08:09:20Z</dcterms:created>
  <dcterms:modified xsi:type="dcterms:W3CDTF">2015-05-16T18:47:07Z</dcterms:modified>
</cp:coreProperties>
</file>