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45" r:id="rId3"/>
    <p:sldMasterId id="2147483750" r:id="rId4"/>
    <p:sldMasterId id="2147483754" r:id="rId5"/>
    <p:sldMasterId id="2147483758" r:id="rId6"/>
    <p:sldMasterId id="2147483762" r:id="rId7"/>
    <p:sldMasterId id="2147483766" r:id="rId8"/>
    <p:sldMasterId id="2147483770" r:id="rId9"/>
    <p:sldMasterId id="2147483773" r:id="rId10"/>
  </p:sldMasterIdLst>
  <p:sldIdLst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0F29-F7F6-4B31-ABDF-8CAF51FE9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F0AE2-66AA-469B-8965-54FE5356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2F05-0DAF-4D3C-9C77-7695C7AB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9EDF-63EA-4418-AD70-A5B2AC3C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E249-A1AD-4915-A3B2-2B404CAE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F3F65-8756-4A3A-9559-79370F075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1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AF30-194D-4838-AF8E-F37CE35B0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4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F16-32EC-4198-8DD0-ABAAB184C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7966-7978-447F-AB99-327B13A27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6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A2DF-1B71-4A40-B6A0-5EA0C53D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F9F-553B-4773-A80E-AB852F6E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B2C-B99C-4321-B0F1-3753ABA0D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8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3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2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3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683E2A-FB8D-4763-9B7A-2BAF5AA1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683E2A-FB8D-4763-9B7A-2BAF5AA1E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C92746B-9BC9-4B68-B5F2-63D3C0FB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3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Педиатр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212894" cy="465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niebieska kostka">
  <a:themeElements>
    <a:clrScheme name="Тема Office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</Template>
  <TotalTime>20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niebieska kostka</vt:lpstr>
      <vt:lpstr>1_Default Design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La mente</vt:lpstr>
      <vt:lpstr>Презентация PowerPoint</vt:lpstr>
      <vt:lpstr>Педиатр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Врачи- наши друзья</dc:title>
  <dc:creator>1</dc:creator>
  <cp:lastModifiedBy>1</cp:lastModifiedBy>
  <cp:revision>6</cp:revision>
  <dcterms:created xsi:type="dcterms:W3CDTF">2015-05-15T19:05:14Z</dcterms:created>
  <dcterms:modified xsi:type="dcterms:W3CDTF">2015-05-17T19:32:18Z</dcterms:modified>
</cp:coreProperties>
</file>