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  <p:sldMasterId id="2147483745" r:id="rId3"/>
    <p:sldMasterId id="2147483750" r:id="rId4"/>
    <p:sldMasterId id="2147483754" r:id="rId5"/>
    <p:sldMasterId id="2147483758" r:id="rId6"/>
    <p:sldMasterId id="2147483762" r:id="rId7"/>
    <p:sldMasterId id="2147483766" r:id="rId8"/>
    <p:sldMasterId id="2147483770" r:id="rId9"/>
    <p:sldMasterId id="2147483773" r:id="rId10"/>
  </p:sldMasterIdLst>
  <p:sldIdLst>
    <p:sldId id="256" r:id="rId11"/>
    <p:sldId id="257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500F29-F7F6-4B31-ABDF-8CAF51FE9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4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9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25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4F0AE2-66AA-469B-8965-54FE5356E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20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12F05-0DAF-4D3C-9C77-7695C7ABD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2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B9EDF-63EA-4418-AD70-A5B2AC3C3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7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EE249-A1AD-4915-A3B2-2B404CAE1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96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F3F65-8756-4A3A-9559-79370F075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12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7AF30-194D-4838-AF8E-F37CE35B0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14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6F16-32EC-4198-8DD0-ABAAB184C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7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7966-7978-447F-AB99-327B13A27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6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65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A2DF-1B71-4A40-B6A0-5EA0C53D2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57F9F-553B-4773-A80E-AB852F6EE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81B2C-B99C-4321-B0F1-3753ABA0D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2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500F29-F7F6-4B31-ABDF-8CAF51FE98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28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63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500F29-F7F6-4B31-ABDF-8CAF51FE98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129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3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8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1B56-D3BC-4E1A-841E-3012C38C9361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190DB-A554-4E24-BB6C-1DFCE0499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6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2683E2A-FB8D-4763-9B7A-2BAF5AA1E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683E2A-FB8D-4763-9B7A-2BAF5AA1EC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C92746B-9BC9-4B68-B5F2-63D3C0FBB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Врачи- наши друзья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0268"/>
            <a:ext cx="4038600" cy="2685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4197"/>
            <a:ext cx="4038600" cy="289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67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101060" cy="4067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225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niebieska kostka">
  <a:themeElements>
    <a:clrScheme name="Тема Office 2">
      <a:dk1>
        <a:srgbClr val="000000"/>
      </a:dk1>
      <a:lt1>
        <a:srgbClr val="00CCFF"/>
      </a:lt1>
      <a:dk2>
        <a:srgbClr val="000000"/>
      </a:dk2>
      <a:lt2>
        <a:srgbClr val="CCCCCC"/>
      </a:lt2>
      <a:accent1>
        <a:srgbClr val="038A00"/>
      </a:accent1>
      <a:accent2>
        <a:srgbClr val="20579F"/>
      </a:accent2>
      <a:accent3>
        <a:srgbClr val="AAE2FF"/>
      </a:accent3>
      <a:accent4>
        <a:srgbClr val="000000"/>
      </a:accent4>
      <a:accent5>
        <a:srgbClr val="AAC4AA"/>
      </a:accent5>
      <a:accent6>
        <a:srgbClr val="1C4E90"/>
      </a:accent6>
      <a:hlink>
        <a:srgbClr val="757500"/>
      </a:hlink>
      <a:folHlink>
        <a:srgbClr val="005C73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AAE2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AAE2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AAE2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AAE2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FFFF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FFFF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FFFF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FFFF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00CCFF"/>
      </a:lt1>
      <a:dk2>
        <a:srgbClr val="000000"/>
      </a:dk2>
      <a:lt2>
        <a:srgbClr val="CCCCCC"/>
      </a:lt2>
      <a:accent1>
        <a:srgbClr val="038A00"/>
      </a:accent1>
      <a:accent2>
        <a:srgbClr val="20579F"/>
      </a:accent2>
      <a:accent3>
        <a:srgbClr val="AAE2FF"/>
      </a:accent3>
      <a:accent4>
        <a:srgbClr val="000000"/>
      </a:accent4>
      <a:accent5>
        <a:srgbClr val="AAC4AA"/>
      </a:accent5>
      <a:accent6>
        <a:srgbClr val="1C4E90"/>
      </a:accent6>
      <a:hlink>
        <a:srgbClr val="757500"/>
      </a:hlink>
      <a:folHlink>
        <a:srgbClr val="005C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AAE2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AAE2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AAE2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AAE2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FFFF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FFFF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FFFF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FFFF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</Template>
  <TotalTime>20</TotalTime>
  <Words>3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niebieska kostka</vt:lpstr>
      <vt:lpstr>1_Default Design</vt:lpstr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La mente</vt:lpstr>
      <vt:lpstr>Врачи- наши друзья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Врачи- наши друзья</dc:title>
  <dc:creator>1</dc:creator>
  <cp:lastModifiedBy>1</cp:lastModifiedBy>
  <cp:revision>5</cp:revision>
  <dcterms:created xsi:type="dcterms:W3CDTF">2015-05-15T19:05:14Z</dcterms:created>
  <dcterms:modified xsi:type="dcterms:W3CDTF">2015-05-17T19:28:08Z</dcterms:modified>
</cp:coreProperties>
</file>