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3" r:id="rId5"/>
    <p:sldId id="260" r:id="rId6"/>
    <p:sldId id="258" r:id="rId7"/>
    <p:sldId id="261" r:id="rId8"/>
    <p:sldId id="262" r:id="rId9"/>
    <p:sldId id="266" r:id="rId10"/>
    <p:sldId id="268" r:id="rId11"/>
    <p:sldId id="263" r:id="rId12"/>
    <p:sldId id="267" r:id="rId13"/>
    <p:sldId id="264" r:id="rId14"/>
    <p:sldId id="265" r:id="rId15"/>
    <p:sldId id="270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Путешествие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 Сестрорецку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логопедическая группа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Учитель-логопед: Лебедева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Евгения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Вячеславовна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above-Sestroreck-hram :: Сестрорецк - балтийская жемчужина.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3345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Храм Святых Апостолов Петра и Павла - Санкт-Петербу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урорты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Флудишка Страница 681 - Форумы Санкт-Петербурга. Питерские ф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25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урортный район : : Водозахваты : : Помойка.Ор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Хочу быть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ЭКСКУРСОВОДОМ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М.Зощенко.Сестрорецк - Виктория Вячеслав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568952" cy="646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подумайте, о чем еще не рассказали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сфотографируйте достопримечательность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расскажите о ней, и пусть родители запишут рассказ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принесите в группу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– СЕСТРОРЕТЧАНЕ!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Обещаем любить и хранить наш город!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1-tub-ru.yandex.net/i?id=ae3b2cfffeb6ed25846904cd6f88bd9b-0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02433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Новые ворота в парк &quot;Дубки&quot; &quot; Фотоальбомы &quot; Фотоальбомы Сес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Впишите в пустые клеточки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каждую вторую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букуву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 З Ю А Х В Ф О П Д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1  2  1  2  1  2  1  2  1  2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      А      В     О     Д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 П Ю У Х Ш Ф К П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1  2  1   2  1  2  1   2  1  2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     У     Ш     К      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6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Ответы на шифровки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етодобъединение\завод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27280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im3-tub-ru.yandex.net/i?id=81f589370e741c347a862f75d34235ad-7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3672408" cy="4392488"/>
          </a:xfrm>
          <a:prstGeom prst="rect">
            <a:avLst/>
          </a:prstGeom>
          <a:noFill/>
        </p:spPr>
      </p:pic>
      <p:pic>
        <p:nvPicPr>
          <p:cNvPr id="17414" name="Picture 6" descr="Памятник русским морякам в Сестрорецке. Фото - 10 &quot; Фотоальбомы &quot; Фотоальбомы Сестрорец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748883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конверте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94" name="Picture 10" descr="Вспомним &quot;петропамятные&quot; места Европы, Украины и России (фот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-29295"/>
            <a:ext cx="5544616" cy="6887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+ 2 =                      Е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– 1 =                      О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– 2 =                      О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– 2 =                      З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+ 2 =                      Р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1       2      3      4      5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О      З      Е     Р     О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   А   З    Л    И    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Поиграем: ГДЕ СТОЯЛ ФОТОГРАФ?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Совет по культурному наследию не стал спешить со статусом &quot;Детского приюта&quot; в Сестрорецке :: Новости экономики :: Недел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424936" cy="586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ВОСВОД - Всероссийское общество спасания на вод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166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Путешествие  по Сестрорецку</vt:lpstr>
      <vt:lpstr>Слайд 2</vt:lpstr>
      <vt:lpstr>Впишите в пустые клеточки  каждую вторую букуву</vt:lpstr>
      <vt:lpstr>Ответы на шифровки   завод</vt:lpstr>
      <vt:lpstr> пушки</vt:lpstr>
      <vt:lpstr>Задание  в конверте</vt:lpstr>
      <vt:lpstr>Примеры</vt:lpstr>
      <vt:lpstr>Поиграем: ГДЕ СТОЯЛ ФОТОГРАФ?</vt:lpstr>
      <vt:lpstr>Слайд 9</vt:lpstr>
      <vt:lpstr>Слайд 10</vt:lpstr>
      <vt:lpstr>Слайд 11</vt:lpstr>
      <vt:lpstr>Слайд 12</vt:lpstr>
      <vt:lpstr>Слайд 13</vt:lpstr>
      <vt:lpstr>Слайд 14</vt:lpstr>
      <vt:lpstr>Хочу быть</vt:lpstr>
      <vt:lpstr>Слайд 16</vt:lpstr>
      <vt:lpstr>Дома с родителями</vt:lpstr>
      <vt:lpstr>Мы – СЕСТРОРЕТЧАНЕ!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Сестрорецку</dc:title>
  <dc:creator>Konstantin</dc:creator>
  <cp:lastModifiedBy>Konstantin</cp:lastModifiedBy>
  <cp:revision>18</cp:revision>
  <dcterms:created xsi:type="dcterms:W3CDTF">2014-08-29T16:21:28Z</dcterms:created>
  <dcterms:modified xsi:type="dcterms:W3CDTF">2015-05-24T20:10:21Z</dcterms:modified>
</cp:coreProperties>
</file>