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8" r:id="rId5"/>
    <p:sldId id="265" r:id="rId6"/>
    <p:sldId id="270" r:id="rId7"/>
    <p:sldId id="259" r:id="rId8"/>
    <p:sldId id="266" r:id="rId9"/>
    <p:sldId id="271" r:id="rId10"/>
    <p:sldId id="260" r:id="rId11"/>
    <p:sldId id="267" r:id="rId12"/>
    <p:sldId id="272" r:id="rId13"/>
    <p:sldId id="262" r:id="rId14"/>
    <p:sldId id="268" r:id="rId15"/>
    <p:sldId id="273" r:id="rId16"/>
    <p:sldId id="261" r:id="rId17"/>
    <p:sldId id="269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60" autoAdjust="0"/>
    <p:restoredTop sz="94660"/>
  </p:normalViewPr>
  <p:slideViewPr>
    <p:cSldViewPr>
      <p:cViewPr varScale="1">
        <p:scale>
          <a:sx n="70" d="100"/>
          <a:sy n="70" d="100"/>
        </p:scale>
        <p:origin x="-4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slide" Target="slide15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slide" Target="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2.gif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hyperlink" Target="../&#1084;&#1084;&#1087;%20&#1072;&#1074;&#1090;&#1086;&#1084;&#1072;&#1090;&#1080;&#1079;&#1072;&#1094;&#1080;&#1103;%20&#1086;&#1073;&#1091;&#1095;&#1077;&#1085;&#1080;&#1077;%20&#1075;&#1088;&#1072;&#1084;&#1086;&#1090;&#1077;/&#1047;&#1074;&#1091;&#1082;%20&#1080;%20&#1073;&#1091;&#1082;&#1074;&#1072;%20&#1056;.ppt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slide" Target="slide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Копия (2) Копия _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4286256"/>
            <a:ext cx="12668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_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3214686"/>
            <a:ext cx="264795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86512" y="4357694"/>
            <a:ext cx="1670732" cy="1810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0430" y="571480"/>
            <a:ext cx="1833836" cy="25003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 prst="artDeco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Копия (2) Копия _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4286256"/>
            <a:ext cx="12668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_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3214686"/>
            <a:ext cx="264795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86512" y="4357694"/>
            <a:ext cx="1670732" cy="1810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 descr="F:\АНИМ\для презентаций\Копия (2) logoped-zvuk-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43240" y="571480"/>
            <a:ext cx="3000396" cy="25259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28604"/>
            <a:ext cx="1500198" cy="1334922"/>
          </a:xfrm>
          <a:prstGeom prst="rect">
            <a:avLst/>
          </a:prstGeom>
          <a:noFill/>
        </p:spPr>
      </p:pic>
      <p:pic>
        <p:nvPicPr>
          <p:cNvPr id="5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1643050"/>
            <a:ext cx="1500198" cy="1334922"/>
          </a:xfrm>
          <a:prstGeom prst="rect">
            <a:avLst/>
          </a:prstGeom>
          <a:noFill/>
        </p:spPr>
      </p:pic>
      <p:pic>
        <p:nvPicPr>
          <p:cNvPr id="8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3071810"/>
            <a:ext cx="1500198" cy="1334922"/>
          </a:xfrm>
          <a:prstGeom prst="rect">
            <a:avLst/>
          </a:prstGeom>
          <a:noFill/>
        </p:spPr>
      </p:pic>
      <p:pic>
        <p:nvPicPr>
          <p:cNvPr id="9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3857628"/>
            <a:ext cx="1500198" cy="1334922"/>
          </a:xfrm>
          <a:prstGeom prst="rect">
            <a:avLst/>
          </a:prstGeom>
          <a:noFill/>
        </p:spPr>
      </p:pic>
      <p:pic>
        <p:nvPicPr>
          <p:cNvPr id="10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4500570"/>
            <a:ext cx="1500198" cy="1334922"/>
          </a:xfrm>
          <a:prstGeom prst="rect">
            <a:avLst/>
          </a:prstGeom>
          <a:noFill/>
        </p:spPr>
      </p:pic>
      <p:pic>
        <p:nvPicPr>
          <p:cNvPr id="11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5072074"/>
            <a:ext cx="1500198" cy="1334922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571736" y="642918"/>
            <a:ext cx="6106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ПОДУМАЙ  ЕЩЕ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3" name="Облако 12">
            <a:hlinkClick r:id="rId4" action="ppaction://hlinksldjump"/>
          </p:cNvPr>
          <p:cNvSpPr/>
          <p:nvPr/>
        </p:nvSpPr>
        <p:spPr>
          <a:xfrm>
            <a:off x="1071538" y="5143512"/>
            <a:ext cx="1214446" cy="857256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500166" y="5357826"/>
            <a:ext cx="428628" cy="35719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5" cstate="print"/>
          <a:stretch>
            <a:fillRect/>
          </a:stretch>
        </p:blipFill>
        <p:spPr>
          <a:xfrm>
            <a:off x="2714612" y="5000636"/>
            <a:ext cx="723904" cy="723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62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1428736"/>
            <a:ext cx="43781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МОЛОДЕЦ 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Picture 2" descr="C:\Documents and Settings\Admin\Мои документы\Анимашки разные\символы\Смайлы1\смайлики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2643182"/>
            <a:ext cx="5479691" cy="981080"/>
          </a:xfrm>
          <a:prstGeom prst="rect">
            <a:avLst/>
          </a:prstGeom>
          <a:noFill/>
        </p:spPr>
      </p:pic>
      <p:pic>
        <p:nvPicPr>
          <p:cNvPr id="6" name="Picture 2" descr="C:\Documents and Settings\Admin\Мои документы\Анимашки разные\символы\Смайлы1\смайлики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4000504"/>
            <a:ext cx="5479691" cy="981080"/>
          </a:xfrm>
          <a:prstGeom prst="rect">
            <a:avLst/>
          </a:prstGeom>
          <a:noFill/>
        </p:spPr>
      </p:pic>
      <p:sp>
        <p:nvSpPr>
          <p:cNvPr id="7" name="Облако 6">
            <a:hlinkClick r:id="rId4" action="ppaction://hlinksldjump"/>
          </p:cNvPr>
          <p:cNvSpPr/>
          <p:nvPr/>
        </p:nvSpPr>
        <p:spPr>
          <a:xfrm>
            <a:off x="642910" y="5500702"/>
            <a:ext cx="1071570" cy="785818"/>
          </a:xfrm>
          <a:prstGeom prst="cloud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000100" y="5715016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Копия (2) Копия _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4286256"/>
            <a:ext cx="12668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_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3214686"/>
            <a:ext cx="264795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86512" y="4357694"/>
            <a:ext cx="1670732" cy="1810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C:\Documents and Settings\Admin\Мои документы\шарики\Latex_hellgrue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14744" y="214290"/>
            <a:ext cx="2747979" cy="36261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28604"/>
            <a:ext cx="1500198" cy="1334922"/>
          </a:xfrm>
          <a:prstGeom prst="rect">
            <a:avLst/>
          </a:prstGeom>
          <a:noFill/>
        </p:spPr>
      </p:pic>
      <p:pic>
        <p:nvPicPr>
          <p:cNvPr id="5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1643050"/>
            <a:ext cx="1500198" cy="1334922"/>
          </a:xfrm>
          <a:prstGeom prst="rect">
            <a:avLst/>
          </a:prstGeom>
          <a:noFill/>
        </p:spPr>
      </p:pic>
      <p:pic>
        <p:nvPicPr>
          <p:cNvPr id="8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3071810"/>
            <a:ext cx="1500198" cy="1334922"/>
          </a:xfrm>
          <a:prstGeom prst="rect">
            <a:avLst/>
          </a:prstGeom>
          <a:noFill/>
        </p:spPr>
      </p:pic>
      <p:pic>
        <p:nvPicPr>
          <p:cNvPr id="9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3857628"/>
            <a:ext cx="1500198" cy="1334922"/>
          </a:xfrm>
          <a:prstGeom prst="rect">
            <a:avLst/>
          </a:prstGeom>
          <a:noFill/>
        </p:spPr>
      </p:pic>
      <p:pic>
        <p:nvPicPr>
          <p:cNvPr id="10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4500570"/>
            <a:ext cx="1500198" cy="1334922"/>
          </a:xfrm>
          <a:prstGeom prst="rect">
            <a:avLst/>
          </a:prstGeom>
          <a:noFill/>
        </p:spPr>
      </p:pic>
      <p:pic>
        <p:nvPicPr>
          <p:cNvPr id="11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5072074"/>
            <a:ext cx="1500198" cy="1334922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571736" y="642918"/>
            <a:ext cx="6106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ПОДУМАЙ  ЕЩЕ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3" name="Облако 12">
            <a:hlinkClick r:id="rId4" action="ppaction://hlinksldjump"/>
          </p:cNvPr>
          <p:cNvSpPr/>
          <p:nvPr/>
        </p:nvSpPr>
        <p:spPr>
          <a:xfrm>
            <a:off x="1071538" y="5143512"/>
            <a:ext cx="1214446" cy="857256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500166" y="5357826"/>
            <a:ext cx="428628" cy="35719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5" cstate="print"/>
          <a:stretch>
            <a:fillRect/>
          </a:stretch>
        </p:blipFill>
        <p:spPr>
          <a:xfrm>
            <a:off x="2357422" y="5214950"/>
            <a:ext cx="723904" cy="723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62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1428736"/>
            <a:ext cx="43781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МОЛОДЕЦ 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Picture 2" descr="C:\Documents and Settings\Admin\Мои документы\Анимашки разные\символы\Смайлы1\смайлики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2643182"/>
            <a:ext cx="5479691" cy="981080"/>
          </a:xfrm>
          <a:prstGeom prst="rect">
            <a:avLst/>
          </a:prstGeom>
          <a:noFill/>
        </p:spPr>
      </p:pic>
      <p:pic>
        <p:nvPicPr>
          <p:cNvPr id="6" name="Picture 2" descr="C:\Documents and Settings\Admin\Мои документы\Анимашки разные\символы\Смайлы1\смайлики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4000504"/>
            <a:ext cx="5479691" cy="981080"/>
          </a:xfrm>
          <a:prstGeom prst="rect">
            <a:avLst/>
          </a:prstGeom>
          <a:noFill/>
        </p:spPr>
      </p:pic>
      <p:sp>
        <p:nvSpPr>
          <p:cNvPr id="7" name="Облако 6">
            <a:hlinkClick r:id="rId4" action="ppaction://hlinksldjump"/>
          </p:cNvPr>
          <p:cNvSpPr/>
          <p:nvPr/>
        </p:nvSpPr>
        <p:spPr>
          <a:xfrm>
            <a:off x="642910" y="5500702"/>
            <a:ext cx="1071570" cy="785818"/>
          </a:xfrm>
          <a:prstGeom prst="cloud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000100" y="5715016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Копия (2) Копия _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4286256"/>
            <a:ext cx="12668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_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3214686"/>
            <a:ext cx="264795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86512" y="4357694"/>
            <a:ext cx="1670732" cy="1810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 descr="G:\Анимашки разные\ЖИВОТНЫЕ\рыбы1\рыба яркая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7554" y="428604"/>
            <a:ext cx="2441728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1500198" cy="1334922"/>
          </a:xfrm>
          <a:prstGeom prst="rect">
            <a:avLst/>
          </a:prstGeom>
          <a:noFill/>
        </p:spPr>
      </p:pic>
      <p:pic>
        <p:nvPicPr>
          <p:cNvPr id="5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643050"/>
            <a:ext cx="1500198" cy="1334922"/>
          </a:xfrm>
          <a:prstGeom prst="rect">
            <a:avLst/>
          </a:prstGeom>
          <a:noFill/>
        </p:spPr>
      </p:pic>
      <p:pic>
        <p:nvPicPr>
          <p:cNvPr id="8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3071810"/>
            <a:ext cx="1500198" cy="1334922"/>
          </a:xfrm>
          <a:prstGeom prst="rect">
            <a:avLst/>
          </a:prstGeom>
          <a:noFill/>
        </p:spPr>
      </p:pic>
      <p:pic>
        <p:nvPicPr>
          <p:cNvPr id="9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3857628"/>
            <a:ext cx="1500198" cy="1334922"/>
          </a:xfrm>
          <a:prstGeom prst="rect">
            <a:avLst/>
          </a:prstGeom>
          <a:noFill/>
        </p:spPr>
      </p:pic>
      <p:pic>
        <p:nvPicPr>
          <p:cNvPr id="10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500570"/>
            <a:ext cx="1500198" cy="1334922"/>
          </a:xfrm>
          <a:prstGeom prst="rect">
            <a:avLst/>
          </a:prstGeom>
          <a:noFill/>
        </p:spPr>
      </p:pic>
      <p:pic>
        <p:nvPicPr>
          <p:cNvPr id="11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5072074"/>
            <a:ext cx="1500198" cy="1334922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571736" y="642918"/>
            <a:ext cx="6106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ПОДУМАЙ  ЕЩЕ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3" name="Облако 12">
            <a:hlinkClick r:id="rId3" action="ppaction://hlinksldjump"/>
          </p:cNvPr>
          <p:cNvSpPr/>
          <p:nvPr/>
        </p:nvSpPr>
        <p:spPr>
          <a:xfrm>
            <a:off x="1071538" y="5143512"/>
            <a:ext cx="1214446" cy="857256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500166" y="5357826"/>
            <a:ext cx="428628" cy="35719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1428736"/>
            <a:ext cx="43781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МОЛОДЕЦ 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Picture 2" descr="C:\Documents and Settings\Admin\Мои документы\Анимашки разные\символы\Смайлы1\смайлики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2643182"/>
            <a:ext cx="5479691" cy="981080"/>
          </a:xfrm>
          <a:prstGeom prst="rect">
            <a:avLst/>
          </a:prstGeom>
          <a:noFill/>
        </p:spPr>
      </p:pic>
      <p:pic>
        <p:nvPicPr>
          <p:cNvPr id="6" name="Picture 2" descr="C:\Documents and Settings\Admin\Мои документы\Анимашки разные\символы\Смайлы1\смайлики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4000504"/>
            <a:ext cx="5479691" cy="981080"/>
          </a:xfrm>
          <a:prstGeom prst="rect">
            <a:avLst/>
          </a:prstGeom>
          <a:noFill/>
        </p:spPr>
      </p:pic>
      <p:sp>
        <p:nvSpPr>
          <p:cNvPr id="7" name="Облако 6">
            <a:hlinkClick r:id="rId4" action="ppaction://hlinkpres?slideindex=1&amp;slidetitle="/>
          </p:cNvPr>
          <p:cNvSpPr/>
          <p:nvPr/>
        </p:nvSpPr>
        <p:spPr>
          <a:xfrm>
            <a:off x="642910" y="5500702"/>
            <a:ext cx="1071570" cy="785818"/>
          </a:xfrm>
          <a:prstGeom prst="cloud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000100" y="5715016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28604"/>
            <a:ext cx="1500198" cy="1334922"/>
          </a:xfrm>
          <a:prstGeom prst="rect">
            <a:avLst/>
          </a:prstGeom>
          <a:noFill/>
        </p:spPr>
      </p:pic>
      <p:pic>
        <p:nvPicPr>
          <p:cNvPr id="5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1643050"/>
            <a:ext cx="1500198" cy="1334922"/>
          </a:xfrm>
          <a:prstGeom prst="rect">
            <a:avLst/>
          </a:prstGeom>
          <a:noFill/>
        </p:spPr>
      </p:pic>
      <p:pic>
        <p:nvPicPr>
          <p:cNvPr id="8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3071810"/>
            <a:ext cx="1500198" cy="1334922"/>
          </a:xfrm>
          <a:prstGeom prst="rect">
            <a:avLst/>
          </a:prstGeom>
          <a:noFill/>
        </p:spPr>
      </p:pic>
      <p:pic>
        <p:nvPicPr>
          <p:cNvPr id="9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3857628"/>
            <a:ext cx="1500198" cy="1334922"/>
          </a:xfrm>
          <a:prstGeom prst="rect">
            <a:avLst/>
          </a:prstGeom>
          <a:noFill/>
        </p:spPr>
      </p:pic>
      <p:pic>
        <p:nvPicPr>
          <p:cNvPr id="10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4500570"/>
            <a:ext cx="1500198" cy="1334922"/>
          </a:xfrm>
          <a:prstGeom prst="rect">
            <a:avLst/>
          </a:prstGeom>
          <a:noFill/>
        </p:spPr>
      </p:pic>
      <p:pic>
        <p:nvPicPr>
          <p:cNvPr id="11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5072074"/>
            <a:ext cx="1500198" cy="1334922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571736" y="642918"/>
            <a:ext cx="6106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ПОДУМАЙ  ЕЩЕ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3" name="Облако 12">
            <a:hlinkClick r:id="rId4" action="ppaction://hlinksldjump"/>
          </p:cNvPr>
          <p:cNvSpPr/>
          <p:nvPr/>
        </p:nvSpPr>
        <p:spPr>
          <a:xfrm>
            <a:off x="1071538" y="5143512"/>
            <a:ext cx="1214446" cy="857256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500166" y="5357826"/>
            <a:ext cx="428628" cy="35719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5" cstate="print"/>
          <a:stretch>
            <a:fillRect/>
          </a:stretch>
        </p:blipFill>
        <p:spPr>
          <a:xfrm>
            <a:off x="2571736" y="4857760"/>
            <a:ext cx="723904" cy="723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62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1428736"/>
            <a:ext cx="43781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МОЛОДЕЦ 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Picture 2" descr="C:\Documents and Settings\Admin\Мои документы\Анимашки разные\символы\Смайлы1\смайлики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2643182"/>
            <a:ext cx="5479691" cy="981080"/>
          </a:xfrm>
          <a:prstGeom prst="rect">
            <a:avLst/>
          </a:prstGeom>
          <a:noFill/>
        </p:spPr>
      </p:pic>
      <p:pic>
        <p:nvPicPr>
          <p:cNvPr id="6" name="Picture 2" descr="C:\Documents and Settings\Admin\Мои документы\Анимашки разные\символы\Смайлы1\смайлики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4000504"/>
            <a:ext cx="5479691" cy="981080"/>
          </a:xfrm>
          <a:prstGeom prst="rect">
            <a:avLst/>
          </a:prstGeom>
          <a:noFill/>
        </p:spPr>
      </p:pic>
      <p:sp>
        <p:nvSpPr>
          <p:cNvPr id="7" name="Облако 6">
            <a:hlinkClick r:id="rId4" action="ppaction://hlinksldjump"/>
          </p:cNvPr>
          <p:cNvSpPr/>
          <p:nvPr/>
        </p:nvSpPr>
        <p:spPr>
          <a:xfrm>
            <a:off x="642910" y="5500702"/>
            <a:ext cx="1071570" cy="785818"/>
          </a:xfrm>
          <a:prstGeom prst="cloud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000100" y="5715016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Копия (2) Копия _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4286256"/>
            <a:ext cx="12668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_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3214686"/>
            <a:ext cx="264795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86512" y="4357694"/>
            <a:ext cx="1670732" cy="1810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 descr="F:\АНИМ\для презентаций\Копия (4) logoped-zvuk-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7554" y="857232"/>
            <a:ext cx="2527300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28604"/>
            <a:ext cx="1500198" cy="1334922"/>
          </a:xfrm>
          <a:prstGeom prst="rect">
            <a:avLst/>
          </a:prstGeom>
          <a:noFill/>
        </p:spPr>
      </p:pic>
      <p:pic>
        <p:nvPicPr>
          <p:cNvPr id="5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1643050"/>
            <a:ext cx="1500198" cy="1334922"/>
          </a:xfrm>
          <a:prstGeom prst="rect">
            <a:avLst/>
          </a:prstGeom>
          <a:noFill/>
        </p:spPr>
      </p:pic>
      <p:pic>
        <p:nvPicPr>
          <p:cNvPr id="8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3071810"/>
            <a:ext cx="1500198" cy="1334922"/>
          </a:xfrm>
          <a:prstGeom prst="rect">
            <a:avLst/>
          </a:prstGeom>
          <a:noFill/>
        </p:spPr>
      </p:pic>
      <p:pic>
        <p:nvPicPr>
          <p:cNvPr id="9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3857628"/>
            <a:ext cx="1500198" cy="1334922"/>
          </a:xfrm>
          <a:prstGeom prst="rect">
            <a:avLst/>
          </a:prstGeom>
          <a:noFill/>
        </p:spPr>
      </p:pic>
      <p:pic>
        <p:nvPicPr>
          <p:cNvPr id="10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4500570"/>
            <a:ext cx="1500198" cy="1334922"/>
          </a:xfrm>
          <a:prstGeom prst="rect">
            <a:avLst/>
          </a:prstGeom>
          <a:noFill/>
        </p:spPr>
      </p:pic>
      <p:pic>
        <p:nvPicPr>
          <p:cNvPr id="11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5072074"/>
            <a:ext cx="1500198" cy="1334922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571736" y="642918"/>
            <a:ext cx="6106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ПОДУМАЙ  ЕЩЕ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3" name="Облако 12">
            <a:hlinkClick r:id="rId4" action="ppaction://hlinksldjump"/>
          </p:cNvPr>
          <p:cNvSpPr/>
          <p:nvPr/>
        </p:nvSpPr>
        <p:spPr>
          <a:xfrm>
            <a:off x="1071538" y="5143512"/>
            <a:ext cx="1214446" cy="857256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500166" y="5357826"/>
            <a:ext cx="428628" cy="35719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5" cstate="print"/>
          <a:stretch>
            <a:fillRect/>
          </a:stretch>
        </p:blipFill>
        <p:spPr>
          <a:xfrm>
            <a:off x="2428860" y="5214950"/>
            <a:ext cx="723904" cy="723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62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1428736"/>
            <a:ext cx="43781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МОЛОДЕЦ 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Picture 2" descr="C:\Documents and Settings\Admin\Мои документы\Анимашки разные\символы\Смайлы1\смайлики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2643182"/>
            <a:ext cx="5479691" cy="981080"/>
          </a:xfrm>
          <a:prstGeom prst="rect">
            <a:avLst/>
          </a:prstGeom>
          <a:noFill/>
        </p:spPr>
      </p:pic>
      <p:pic>
        <p:nvPicPr>
          <p:cNvPr id="6" name="Picture 2" descr="C:\Documents and Settings\Admin\Мои документы\Анимашки разные\символы\Смайлы1\смайлики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4000504"/>
            <a:ext cx="5479691" cy="981080"/>
          </a:xfrm>
          <a:prstGeom prst="rect">
            <a:avLst/>
          </a:prstGeom>
          <a:noFill/>
        </p:spPr>
      </p:pic>
      <p:sp>
        <p:nvSpPr>
          <p:cNvPr id="7" name="Облако 6">
            <a:hlinkClick r:id="rId4" action="ppaction://hlinksldjump"/>
          </p:cNvPr>
          <p:cNvSpPr/>
          <p:nvPr/>
        </p:nvSpPr>
        <p:spPr>
          <a:xfrm>
            <a:off x="642910" y="5500702"/>
            <a:ext cx="1071570" cy="785818"/>
          </a:xfrm>
          <a:prstGeom prst="cloud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000100" y="5715016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Копия (2) Копия _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4286256"/>
            <a:ext cx="12668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_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3214686"/>
            <a:ext cx="264795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86512" y="4357694"/>
            <a:ext cx="1670732" cy="1810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 descr="F:\АНИМ\для презентаций\Копия logoped-zvuk-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8991" y="571480"/>
            <a:ext cx="2557015" cy="2643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28604"/>
            <a:ext cx="1500198" cy="1334922"/>
          </a:xfrm>
          <a:prstGeom prst="rect">
            <a:avLst/>
          </a:prstGeom>
          <a:noFill/>
        </p:spPr>
      </p:pic>
      <p:pic>
        <p:nvPicPr>
          <p:cNvPr id="5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1643050"/>
            <a:ext cx="1500198" cy="1334922"/>
          </a:xfrm>
          <a:prstGeom prst="rect">
            <a:avLst/>
          </a:prstGeom>
          <a:noFill/>
        </p:spPr>
      </p:pic>
      <p:pic>
        <p:nvPicPr>
          <p:cNvPr id="8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3071810"/>
            <a:ext cx="1500198" cy="1334922"/>
          </a:xfrm>
          <a:prstGeom prst="rect">
            <a:avLst/>
          </a:prstGeom>
          <a:noFill/>
        </p:spPr>
      </p:pic>
      <p:pic>
        <p:nvPicPr>
          <p:cNvPr id="9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3857628"/>
            <a:ext cx="1500198" cy="1334922"/>
          </a:xfrm>
          <a:prstGeom prst="rect">
            <a:avLst/>
          </a:prstGeom>
          <a:noFill/>
        </p:spPr>
      </p:pic>
      <p:pic>
        <p:nvPicPr>
          <p:cNvPr id="10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4500570"/>
            <a:ext cx="1500198" cy="1334922"/>
          </a:xfrm>
          <a:prstGeom prst="rect">
            <a:avLst/>
          </a:prstGeom>
          <a:noFill/>
        </p:spPr>
      </p:pic>
      <p:pic>
        <p:nvPicPr>
          <p:cNvPr id="11" name="Picture 3" descr="G:\АНИМ\картинки анимашки\смайлики\emocii-215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5072074"/>
            <a:ext cx="1500198" cy="1334922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571736" y="642918"/>
            <a:ext cx="6106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ПОДУМАЙ  ЕЩЕ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3" name="Облако 12">
            <a:hlinkClick r:id="rId4" action="ppaction://hlinksldjump"/>
          </p:cNvPr>
          <p:cNvSpPr/>
          <p:nvPr/>
        </p:nvSpPr>
        <p:spPr>
          <a:xfrm>
            <a:off x="1071538" y="5143512"/>
            <a:ext cx="1214446" cy="857256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500166" y="5357826"/>
            <a:ext cx="428628" cy="35719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5" cstate="print"/>
          <a:stretch>
            <a:fillRect/>
          </a:stretch>
        </p:blipFill>
        <p:spPr>
          <a:xfrm>
            <a:off x="2500298" y="5286388"/>
            <a:ext cx="723904" cy="723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62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1428736"/>
            <a:ext cx="43781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МОЛОДЕЦ 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Picture 2" descr="C:\Documents and Settings\Admin\Мои документы\Анимашки разные\символы\Смайлы1\смайлики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2643182"/>
            <a:ext cx="5479691" cy="981080"/>
          </a:xfrm>
          <a:prstGeom prst="rect">
            <a:avLst/>
          </a:prstGeom>
          <a:noFill/>
        </p:spPr>
      </p:pic>
      <p:pic>
        <p:nvPicPr>
          <p:cNvPr id="6" name="Picture 2" descr="C:\Documents and Settings\Admin\Мои документы\Анимашки разные\символы\Смайлы1\смайлики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4000504"/>
            <a:ext cx="5479691" cy="981080"/>
          </a:xfrm>
          <a:prstGeom prst="rect">
            <a:avLst/>
          </a:prstGeom>
          <a:noFill/>
        </p:spPr>
      </p:pic>
      <p:sp>
        <p:nvSpPr>
          <p:cNvPr id="7" name="Облако 6">
            <a:hlinkClick r:id="rId4" action="ppaction://hlinksldjump"/>
          </p:cNvPr>
          <p:cNvSpPr/>
          <p:nvPr/>
        </p:nvSpPr>
        <p:spPr>
          <a:xfrm>
            <a:off x="642910" y="5500702"/>
            <a:ext cx="1071570" cy="785818"/>
          </a:xfrm>
          <a:prstGeom prst="cloud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000100" y="5715016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24</Words>
  <Application>Microsoft Office PowerPoint</Application>
  <PresentationFormat>Экран (4:3)</PresentationFormat>
  <Paragraphs>12</Paragraphs>
  <Slides>18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3</cp:revision>
  <dcterms:modified xsi:type="dcterms:W3CDTF">2012-02-14T12:23:56Z</dcterms:modified>
</cp:coreProperties>
</file>