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6" r:id="rId7"/>
    <p:sldId id="268" r:id="rId8"/>
    <p:sldId id="269" r:id="rId9"/>
    <p:sldId id="270" r:id="rId10"/>
    <p:sldId id="284" r:id="rId11"/>
    <p:sldId id="282" r:id="rId12"/>
    <p:sldId id="258" r:id="rId13"/>
    <p:sldId id="277" r:id="rId14"/>
    <p:sldId id="278" r:id="rId15"/>
    <p:sldId id="279" r:id="rId16"/>
    <p:sldId id="280" r:id="rId17"/>
    <p:sldId id="267" r:id="rId18"/>
    <p:sldId id="272" r:id="rId19"/>
    <p:sldId id="273" r:id="rId20"/>
    <p:sldId id="271" r:id="rId21"/>
    <p:sldId id="283" r:id="rId22"/>
    <p:sldId id="259" r:id="rId23"/>
    <p:sldId id="262" r:id="rId24"/>
    <p:sldId id="274" r:id="rId25"/>
    <p:sldId id="265" r:id="rId26"/>
    <p:sldId id="275" r:id="rId27"/>
    <p:sldId id="266" r:id="rId28"/>
    <p:sldId id="276" r:id="rId29"/>
    <p:sldId id="264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DE1B6E-E33D-471C-8EFE-126906F5B7A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FF5A319-5FE8-4C74-B451-DBE2E0D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5.gif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gif"/><Relationship Id="rId10" Type="http://schemas.openxmlformats.org/officeDocument/2006/relationships/image" Target="../media/image38.png"/><Relationship Id="rId4" Type="http://schemas.openxmlformats.org/officeDocument/2006/relationships/audio" Target="../media/audio5.wav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2.gif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43.png"/><Relationship Id="rId4" Type="http://schemas.openxmlformats.org/officeDocument/2006/relationships/image" Target="../media/image33.gif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4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0.gif"/><Relationship Id="rId5" Type="http://schemas.openxmlformats.org/officeDocument/2006/relationships/image" Target="../media/image59.png"/><Relationship Id="rId4" Type="http://schemas.openxmlformats.org/officeDocument/2006/relationships/image" Target="../media/image5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3.gif"/><Relationship Id="rId5" Type="http://schemas.openxmlformats.org/officeDocument/2006/relationships/image" Target="../media/image62.gif"/><Relationship Id="rId4" Type="http://schemas.openxmlformats.org/officeDocument/2006/relationships/image" Target="../media/image57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5.gif"/><Relationship Id="rId5" Type="http://schemas.openxmlformats.org/officeDocument/2006/relationships/image" Target="../media/image64.png"/><Relationship Id="rId4" Type="http://schemas.openxmlformats.org/officeDocument/2006/relationships/image" Target="../media/image57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gif"/><Relationship Id="rId3" Type="http://schemas.openxmlformats.org/officeDocument/2006/relationships/audio" Target="../media/audio10.wav"/><Relationship Id="rId7" Type="http://schemas.openxmlformats.org/officeDocument/2006/relationships/image" Target="../media/image68.gif"/><Relationship Id="rId12" Type="http://schemas.openxmlformats.org/officeDocument/2006/relationships/image" Target="../media/image24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7.gif"/><Relationship Id="rId11" Type="http://schemas.openxmlformats.org/officeDocument/2006/relationships/image" Target="../media/image72.gif"/><Relationship Id="rId5" Type="http://schemas.openxmlformats.org/officeDocument/2006/relationships/image" Target="../media/image66.gif"/><Relationship Id="rId10" Type="http://schemas.openxmlformats.org/officeDocument/2006/relationships/image" Target="../media/image71.gif"/><Relationship Id="rId4" Type="http://schemas.openxmlformats.org/officeDocument/2006/relationships/image" Target="../media/image20.jpeg"/><Relationship Id="rId9" Type="http://schemas.openxmlformats.org/officeDocument/2006/relationships/image" Target="../media/image70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АВТОМАТИЗАЦИЯ ЗВУКА </a:t>
            </a:r>
            <a:r>
              <a:rPr lang="en-US" dirty="0" smtClean="0"/>
              <a:t>[</a:t>
            </a:r>
            <a:r>
              <a:rPr lang="ru-RU" dirty="0" smtClean="0"/>
              <a:t>Р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ИНДИВИДУАЛЬНОЕ  ЗАНЯТИЕ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артинки логопед\krasivay_detskaya_ram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0"/>
            <a:ext cx="9591608" cy="6858000"/>
          </a:xfrm>
          <a:prstGeom prst="rect">
            <a:avLst/>
          </a:prstGeom>
          <a:noFill/>
        </p:spPr>
      </p:pic>
      <p:pic>
        <p:nvPicPr>
          <p:cNvPr id="7174" name="Picture 6" descr="F:\Анимашки разные\Цветы\ed7f714e0014358634abecb166bb7e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5443556"/>
            <a:ext cx="1857388" cy="1671650"/>
          </a:xfrm>
          <a:prstGeom prst="rect">
            <a:avLst/>
          </a:prstGeom>
          <a:noFill/>
        </p:spPr>
      </p:pic>
      <p:pic>
        <p:nvPicPr>
          <p:cNvPr id="7170" name="Picture 2" descr="F:\АНИМ\для презентаций\Копия (6) logoped-zvuk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74095">
            <a:off x="923364" y="2855137"/>
            <a:ext cx="2933700" cy="1968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 descr="F:\АНИМ\для презентаций\Копия (7) logoped-zvuk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90023">
            <a:off x="5133338" y="1947277"/>
            <a:ext cx="2093656" cy="1778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артинки логопед\krasivay_detskaya_ram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0"/>
            <a:ext cx="9591608" cy="6858000"/>
          </a:xfrm>
          <a:prstGeom prst="rect">
            <a:avLst/>
          </a:prstGeom>
          <a:noFill/>
        </p:spPr>
      </p:pic>
      <p:pic>
        <p:nvPicPr>
          <p:cNvPr id="7174" name="Picture 6" descr="F:\Анимашки разные\Цветы\ed7f714e0014358634abecb166bb7e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5443556"/>
            <a:ext cx="1857388" cy="1671650"/>
          </a:xfrm>
          <a:prstGeom prst="rect">
            <a:avLst/>
          </a:prstGeom>
          <a:noFill/>
        </p:spPr>
      </p:pic>
      <p:pic>
        <p:nvPicPr>
          <p:cNvPr id="8194" name="Picture 2" descr="F:\АНИМ\для презентаций\Копия (4) kartinniy-material-zvyk-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03043">
            <a:off x="1295657" y="2604659"/>
            <a:ext cx="1993175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5" name="Picture 3" descr="F:\АНИМ\для презентаций\Копия (6) logoped-zvuk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81266">
            <a:off x="5048833" y="1984867"/>
            <a:ext cx="2181280" cy="18264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Копия 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2714620"/>
            <a:ext cx="5715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Копия (2) Копия 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714752"/>
            <a:ext cx="1266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Анимашки разные\Рыбы\рыба пузыри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428604"/>
            <a:ext cx="2928958" cy="1338952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Мои документы\анимация\Анимашки разные\ЖИВОТНЫЕ\Животные домаш\Овцы козы коровы\баран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357166"/>
            <a:ext cx="2357454" cy="2622668"/>
          </a:xfrm>
          <a:prstGeom prst="rect">
            <a:avLst/>
          </a:prstGeom>
          <a:noFill/>
        </p:spPr>
      </p:pic>
      <p:pic>
        <p:nvPicPr>
          <p:cNvPr id="7" name="Picture 2" descr="G:\Анимашки разные\Рыбы\рыба пузыри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1571612"/>
            <a:ext cx="2928958" cy="1338952"/>
          </a:xfrm>
          <a:prstGeom prst="rect">
            <a:avLst/>
          </a:prstGeom>
          <a:noFill/>
        </p:spPr>
      </p:pic>
      <p:pic>
        <p:nvPicPr>
          <p:cNvPr id="10" name="Picture 2" descr="G:\Анимашки разные\Рыбы\рыба пузыри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428604"/>
            <a:ext cx="2928958" cy="1338952"/>
          </a:xfrm>
          <a:prstGeom prst="rect">
            <a:avLst/>
          </a:prstGeom>
          <a:noFill/>
        </p:spPr>
      </p:pic>
      <p:pic>
        <p:nvPicPr>
          <p:cNvPr id="8" name="Picture 4" descr="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2714620"/>
            <a:ext cx="26479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428596" y="6357958"/>
            <a:ext cx="304800" cy="304800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1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4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2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Копия 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428868"/>
            <a:ext cx="5715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Копия (2) Копия 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500438"/>
            <a:ext cx="1266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571876"/>
            <a:ext cx="1670732" cy="181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Documents and Settings\Admin\Мои документы\анимация\Анимашки разные\ЖИВОТНЫЕ\Животные домаш\Овцы козы коровы\Коровы\корова жует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428604"/>
            <a:ext cx="2786082" cy="1972447"/>
          </a:xfrm>
          <a:prstGeom prst="rect">
            <a:avLst/>
          </a:prstGeom>
          <a:noFill/>
        </p:spPr>
      </p:pic>
      <p:pic>
        <p:nvPicPr>
          <p:cNvPr id="2050" name="Picture 2" descr="F:\АНИМ\для презентаций\Копия (4) logoped-zvuk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357166"/>
            <a:ext cx="2527300" cy="2057400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8572528" y="6215082"/>
            <a:ext cx="304800" cy="3048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42859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1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4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АНИМ\для презентаций\Копия kartinniy-material-zvyk-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69107">
            <a:off x="3583539" y="213551"/>
            <a:ext cx="2500330" cy="3224725"/>
          </a:xfrm>
          <a:prstGeom prst="rect">
            <a:avLst/>
          </a:prstGeom>
          <a:noFill/>
        </p:spPr>
      </p:pic>
      <p:pic>
        <p:nvPicPr>
          <p:cNvPr id="5" name="Picture 7" descr="Копия 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857496"/>
            <a:ext cx="5715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Admin\Мои документы\анимация\Анимашки разные\ЖИВОТНЫЕ\дикие\жираф ест пальму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500042"/>
            <a:ext cx="2936102" cy="2143140"/>
          </a:xfrm>
          <a:prstGeom prst="rect">
            <a:avLst/>
          </a:prstGeom>
          <a:noFill/>
        </p:spPr>
      </p:pic>
      <p:pic>
        <p:nvPicPr>
          <p:cNvPr id="6" name="Picture 5" descr="Копия (2) Копия 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857628"/>
            <a:ext cx="1266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2714620"/>
            <a:ext cx="26479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Анимашки разные\символы\Смайлы1\смайлики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357430"/>
            <a:ext cx="5479691" cy="9810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000108"/>
            <a:ext cx="80724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ФИЗМИНУТКА</a:t>
            </a:r>
          </a:p>
        </p:txBody>
      </p:sp>
      <p:pic>
        <p:nvPicPr>
          <p:cNvPr id="5" name="Picture 2" descr="C:\Documents and Settings\Admin\Мои документы\Анимашки разные\символы\Смайлы1\смайлики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571876"/>
            <a:ext cx="5479691" cy="9810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Анимашки разные\ПТИЦы\Птицы\bird2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714620"/>
            <a:ext cx="2857520" cy="2078196"/>
          </a:xfrm>
          <a:prstGeom prst="rect">
            <a:avLst/>
          </a:prstGeom>
          <a:noFill/>
        </p:spPr>
      </p:pic>
      <p:pic>
        <p:nvPicPr>
          <p:cNvPr id="1028" name="Picture 4" descr="F:\Анимашки разные\Весна\Зеленое дерево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2454"/>
            <a:ext cx="2500298" cy="2917014"/>
          </a:xfrm>
          <a:prstGeom prst="rect">
            <a:avLst/>
          </a:prstGeom>
          <a:noFill/>
        </p:spPr>
      </p:pic>
      <p:pic>
        <p:nvPicPr>
          <p:cNvPr id="1029" name="Picture 5" descr="F:\Анимашки разные\Весна\Дерево меняет цвет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0"/>
            <a:ext cx="3913561" cy="6143668"/>
          </a:xfrm>
          <a:prstGeom prst="rect">
            <a:avLst/>
          </a:prstGeom>
          <a:noFill/>
        </p:spPr>
      </p:pic>
      <p:pic>
        <p:nvPicPr>
          <p:cNvPr id="10" name="Picture 4" descr="F:\Анимашки разные\Весна\Зеленое дерево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840" y="3143248"/>
            <a:ext cx="2398276" cy="2797988"/>
          </a:xfrm>
          <a:prstGeom prst="rect">
            <a:avLst/>
          </a:prstGeom>
          <a:noFill/>
        </p:spPr>
      </p:pic>
      <p:pic>
        <p:nvPicPr>
          <p:cNvPr id="11" name="Picture 4" descr="F:\Анимашки разные\Весна\Зеленое дерево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000108"/>
            <a:ext cx="2214578" cy="2583674"/>
          </a:xfrm>
          <a:prstGeom prst="rect">
            <a:avLst/>
          </a:prstGeom>
          <a:noFill/>
        </p:spPr>
      </p:pic>
      <p:pic>
        <p:nvPicPr>
          <p:cNvPr id="1030" name="Picture 6" descr="F:\Анимашки разные\Весна\пень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5643578"/>
            <a:ext cx="1285884" cy="525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АНИМ\для презентаций\264199_screenshot_big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714348" y="1142984"/>
            <a:ext cx="1285884" cy="1500198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43174" y="571480"/>
            <a:ext cx="1857388" cy="1214446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2724823">
            <a:off x="5196533" y="1060094"/>
            <a:ext cx="1285884" cy="1711559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58082" y="857232"/>
            <a:ext cx="1285884" cy="1500198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0" y="642918"/>
            <a:ext cx="2571736" cy="2643206"/>
          </a:xfrm>
          <a:prstGeom prst="cloudCallout">
            <a:avLst>
              <a:gd name="adj1" fmla="val 35487"/>
              <a:gd name="adj2" fmla="val 834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F:\АНИМ\для презентаций\Копия logoped-zvuk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142984"/>
            <a:ext cx="1451279" cy="1500198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2428860" y="0"/>
            <a:ext cx="2571736" cy="2643206"/>
          </a:xfrm>
          <a:prstGeom prst="cloudCallout">
            <a:avLst>
              <a:gd name="adj1" fmla="val -6579"/>
              <a:gd name="adj2" fmla="val 854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 rot="3048643">
            <a:off x="4645986" y="771564"/>
            <a:ext cx="2319308" cy="2512737"/>
          </a:xfrm>
          <a:prstGeom prst="cloudCallout">
            <a:avLst>
              <a:gd name="adj1" fmla="val 46504"/>
              <a:gd name="adj2" fmla="val 824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 rot="2917557">
            <a:off x="6704209" y="296152"/>
            <a:ext cx="2557593" cy="2649533"/>
          </a:xfrm>
          <a:prstGeom prst="cloudCallout">
            <a:avLst>
              <a:gd name="adj1" fmla="val 49346"/>
              <a:gd name="adj2" fmla="val 1032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F:\АНИМ\для презентаций\Копия kartinniy-material-zvyk-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00381">
            <a:off x="7514576" y="600593"/>
            <a:ext cx="1005284" cy="1735699"/>
          </a:xfrm>
          <a:prstGeom prst="rect">
            <a:avLst/>
          </a:prstGeom>
          <a:noFill/>
        </p:spPr>
      </p:pic>
      <p:pic>
        <p:nvPicPr>
          <p:cNvPr id="4100" name="Picture 4" descr="F:\АНИМ\для презентаций\Копия (2) logoped-zvuk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571480"/>
            <a:ext cx="1714512" cy="1443380"/>
          </a:xfrm>
          <a:prstGeom prst="rect">
            <a:avLst/>
          </a:prstGeom>
          <a:noFill/>
        </p:spPr>
      </p:pic>
      <p:pic>
        <p:nvPicPr>
          <p:cNvPr id="4101" name="Picture 5" descr="F:\АНИМ\для презентаций\Копия logoped-zvuk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1285860"/>
            <a:ext cx="1487490" cy="1445707"/>
          </a:xfrm>
          <a:prstGeom prst="rect">
            <a:avLst/>
          </a:prstGeom>
          <a:noFill/>
        </p:spPr>
      </p:pic>
      <p:pic>
        <p:nvPicPr>
          <p:cNvPr id="18" name="Picture 2" descr="F:\АНИМ\для презентаций\Копия logoped-zvuk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214422"/>
            <a:ext cx="857256" cy="886152"/>
          </a:xfrm>
          <a:prstGeom prst="rect">
            <a:avLst/>
          </a:prstGeom>
          <a:noFill/>
        </p:spPr>
      </p:pic>
      <p:pic>
        <p:nvPicPr>
          <p:cNvPr id="19" name="Picture 2" descr="F:\АНИМ\для презентаций\Копия logoped-zvuk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285860"/>
            <a:ext cx="760194" cy="785818"/>
          </a:xfrm>
          <a:prstGeom prst="rect">
            <a:avLst/>
          </a:prstGeom>
          <a:noFill/>
        </p:spPr>
      </p:pic>
      <p:pic>
        <p:nvPicPr>
          <p:cNvPr id="20" name="Picture 2" descr="F:\АНИМ\для презентаций\Копия logoped-zvuk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000240"/>
            <a:ext cx="928694" cy="959998"/>
          </a:xfrm>
          <a:prstGeom prst="rect">
            <a:avLst/>
          </a:prstGeom>
          <a:noFill/>
        </p:spPr>
      </p:pic>
      <p:pic>
        <p:nvPicPr>
          <p:cNvPr id="21" name="Picture 4" descr="F:\АНИМ\для презентаций\Копия (2) logoped-zvuk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1428736"/>
            <a:ext cx="848573" cy="714380"/>
          </a:xfrm>
          <a:prstGeom prst="rect">
            <a:avLst/>
          </a:prstGeom>
          <a:noFill/>
        </p:spPr>
      </p:pic>
      <p:pic>
        <p:nvPicPr>
          <p:cNvPr id="22" name="Picture 4" descr="F:\АНИМ\для презентаций\Копия (2) logoped-zvuk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28604"/>
            <a:ext cx="848573" cy="714380"/>
          </a:xfrm>
          <a:prstGeom prst="rect">
            <a:avLst/>
          </a:prstGeom>
          <a:noFill/>
        </p:spPr>
      </p:pic>
      <p:pic>
        <p:nvPicPr>
          <p:cNvPr id="23" name="Picture 4" descr="F:\АНИМ\для презентаций\Копия (2) logoped-zvuk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500042"/>
            <a:ext cx="848573" cy="714380"/>
          </a:xfrm>
          <a:prstGeom prst="rect">
            <a:avLst/>
          </a:prstGeom>
          <a:noFill/>
        </p:spPr>
      </p:pic>
      <p:pic>
        <p:nvPicPr>
          <p:cNvPr id="24" name="Picture 5" descr="F:\АНИМ\для презентаций\Копия logoped-zvuk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2000240"/>
            <a:ext cx="785818" cy="749760"/>
          </a:xfrm>
          <a:prstGeom prst="rect">
            <a:avLst/>
          </a:prstGeom>
          <a:noFill/>
        </p:spPr>
      </p:pic>
      <p:pic>
        <p:nvPicPr>
          <p:cNvPr id="25" name="Picture 5" descr="F:\АНИМ\для презентаций\Копия logoped-zvuk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1643050"/>
            <a:ext cx="785818" cy="749760"/>
          </a:xfrm>
          <a:prstGeom prst="rect">
            <a:avLst/>
          </a:prstGeom>
          <a:noFill/>
        </p:spPr>
      </p:pic>
      <p:pic>
        <p:nvPicPr>
          <p:cNvPr id="26" name="Picture 5" descr="F:\АНИМ\для презентаций\Копия logoped-zvuk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1142984"/>
            <a:ext cx="785818" cy="749760"/>
          </a:xfrm>
          <a:prstGeom prst="rect">
            <a:avLst/>
          </a:prstGeom>
          <a:noFill/>
        </p:spPr>
      </p:pic>
      <p:pic>
        <p:nvPicPr>
          <p:cNvPr id="28" name="Picture 3" descr="F:\АНИМ\для презентаций\Копия kartinniy-material-zvyk-r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00381">
            <a:off x="7551727" y="630681"/>
            <a:ext cx="591872" cy="1021912"/>
          </a:xfrm>
          <a:prstGeom prst="rect">
            <a:avLst/>
          </a:prstGeom>
          <a:noFill/>
        </p:spPr>
      </p:pic>
      <p:pic>
        <p:nvPicPr>
          <p:cNvPr id="29" name="Picture 3" descr="F:\АНИМ\для презентаций\Копия kartinniy-material-zvyk-r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00381">
            <a:off x="8429920" y="1130746"/>
            <a:ext cx="591872" cy="1021912"/>
          </a:xfrm>
          <a:prstGeom prst="rect">
            <a:avLst/>
          </a:prstGeom>
          <a:noFill/>
        </p:spPr>
      </p:pic>
      <p:pic>
        <p:nvPicPr>
          <p:cNvPr id="27" name="Picture 3" descr="F:\АНИМ\для презентаций\Копия kartinniy-material-zvyk-r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00381">
            <a:off x="7766042" y="1487937"/>
            <a:ext cx="591872" cy="10219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428736"/>
            <a:ext cx="9015418" cy="4525963"/>
          </a:xfrm>
        </p:spPr>
        <p:txBody>
          <a:bodyPr/>
          <a:lstStyle/>
          <a:p>
            <a:endParaRPr lang="ru-RU" sz="4800" dirty="0" smtClean="0"/>
          </a:p>
          <a:p>
            <a:r>
              <a:rPr lang="ru-RU" sz="4400" dirty="0" smtClean="0"/>
              <a:t>Расцвели на клумбе...</a:t>
            </a:r>
            <a:r>
              <a:rPr lang="ru-RU" sz="4800" dirty="0" smtClean="0"/>
              <a:t>                           </a:t>
            </a:r>
          </a:p>
          <a:p>
            <a:endParaRPr lang="ru-RU" sz="4800" dirty="0" smtClean="0"/>
          </a:p>
          <a:p>
            <a:r>
              <a:rPr lang="ru-RU" sz="4400" dirty="0" smtClean="0"/>
              <a:t>В огород забрались…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147" name="Picture 3" descr="G:\АНИМ\картинки анимашки\смайлики\emocii-215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04"/>
            <a:ext cx="1500198" cy="1334922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Мои документы\анимация\Анимашки разные\ЖИВОТНЫЕ\Животные домаш\Овцы козы коровы\коз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374793"/>
            <a:ext cx="1362078" cy="1306483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Мои документы\анимация\Анимашки разные\ЖИВОТНЫЕ\Животные домаш\Овцы козы коровы\коз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143116"/>
            <a:ext cx="1143008" cy="1096355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643314"/>
            <a:ext cx="928694" cy="12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3571876"/>
            <a:ext cx="881063" cy="120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4714884"/>
            <a:ext cx="1143008" cy="155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 descr="G:\АНИМ\картинки анимашки\смайлики\emocii-2198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357166"/>
            <a:ext cx="1298616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4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4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4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:\АНИМ\картинки анимашки\смайлики\emocii-185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857364"/>
            <a:ext cx="394052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34796" y="428604"/>
            <a:ext cx="5530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«заведи мотор»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56850" y="5572140"/>
            <a:ext cx="5028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ДР___________</a:t>
            </a:r>
          </a:p>
        </p:txBody>
      </p:sp>
      <p:pic>
        <p:nvPicPr>
          <p:cNvPr id="1026" name="Picture 2" descr="D:\Мои документы\анимация\Анимашки разные\Транспорт\пассаж.транспорт\Авто на трасс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143116"/>
            <a:ext cx="2657488" cy="1927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4400" dirty="0" smtClean="0"/>
              <a:t>У слона огромный…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4400" dirty="0" smtClean="0"/>
              <a:t>На заводе сделан …</a:t>
            </a:r>
          </a:p>
          <a:p>
            <a:endParaRPr lang="ru-RU" dirty="0"/>
          </a:p>
        </p:txBody>
      </p:sp>
      <p:pic>
        <p:nvPicPr>
          <p:cNvPr id="4" name="Picture 4" descr="G:\АНИМ\картинки анимашки\смайлики\emocii-219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57166"/>
            <a:ext cx="1226469" cy="1214445"/>
          </a:xfrm>
          <a:prstGeom prst="rect">
            <a:avLst/>
          </a:prstGeom>
          <a:noFill/>
        </p:spPr>
      </p:pic>
      <p:pic>
        <p:nvPicPr>
          <p:cNvPr id="5" name="Picture 3" descr="G:\АНИМ\картинки анимашки\смайлики\emocii-215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85728"/>
            <a:ext cx="1428760" cy="1271354"/>
          </a:xfrm>
          <a:prstGeom prst="rect">
            <a:avLst/>
          </a:prstGeom>
          <a:noFill/>
        </p:spPr>
      </p:pic>
      <p:pic>
        <p:nvPicPr>
          <p:cNvPr id="1026" name="Picture 2" descr="F:\АНИМ\животные\jivotniea-347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357562"/>
            <a:ext cx="1964545" cy="1571636"/>
          </a:xfrm>
          <a:prstGeom prst="rect">
            <a:avLst/>
          </a:prstGeom>
          <a:noFill/>
        </p:spPr>
      </p:pic>
      <p:pic>
        <p:nvPicPr>
          <p:cNvPr id="1027" name="Picture 3" descr="F:\АНИМ\техника\tehnika-18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785794"/>
            <a:ext cx="1571636" cy="19244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:\АНИМ\картинки анимашки\смайлики\emocii-185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857364"/>
            <a:ext cx="394052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800" dirty="0" smtClean="0"/>
          </a:p>
          <a:p>
            <a:r>
              <a:rPr lang="ru-RU" sz="4800" dirty="0" smtClean="0"/>
              <a:t>Ползает у речки …</a:t>
            </a:r>
          </a:p>
          <a:p>
            <a:endParaRPr lang="ru-RU" sz="4800" dirty="0" smtClean="0"/>
          </a:p>
          <a:p>
            <a:r>
              <a:rPr lang="ru-RU" sz="4800" dirty="0" smtClean="0"/>
              <a:t>Расцветает в поле …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G:\АНИМ\картинки анимашки\смайлики\emocii-219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28604"/>
            <a:ext cx="1357322" cy="1344015"/>
          </a:xfrm>
          <a:prstGeom prst="rect">
            <a:avLst/>
          </a:prstGeom>
          <a:noFill/>
        </p:spPr>
      </p:pic>
      <p:pic>
        <p:nvPicPr>
          <p:cNvPr id="5" name="Picture 3" descr="G:\АНИМ\картинки анимашки\смайлики\emocii-215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00042"/>
            <a:ext cx="1500198" cy="1334922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357562"/>
            <a:ext cx="24511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C:\Documents and Settings\Admin\Мои документы\анимация\Анимашки разные\Цветы\f344e5f1be786ded8fbc4b77a2d0ac68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285860"/>
            <a:ext cx="2214578" cy="18359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:\АНИМ\картинки анимашки\смайлики\emocii-185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857364"/>
            <a:ext cx="394052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картинки логопед\krasivay_detskaya_ram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0"/>
            <a:ext cx="9591608" cy="6858000"/>
          </a:xfrm>
          <a:prstGeom prst="rect">
            <a:avLst/>
          </a:prstGeom>
          <a:noFill/>
        </p:spPr>
      </p:pic>
      <p:pic>
        <p:nvPicPr>
          <p:cNvPr id="7" name="Picture 3" descr="G:\АНИМ\люди\multyashki-18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571744"/>
            <a:ext cx="1214446" cy="1214446"/>
          </a:xfrm>
          <a:prstGeom prst="rect">
            <a:avLst/>
          </a:prstGeom>
          <a:noFill/>
        </p:spPr>
      </p:pic>
      <p:pic>
        <p:nvPicPr>
          <p:cNvPr id="8" name="Picture 3" descr="G:\АНИМ\люди\multyashki-18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857628"/>
            <a:ext cx="1285884" cy="1285884"/>
          </a:xfrm>
          <a:prstGeom prst="rect">
            <a:avLst/>
          </a:prstGeom>
          <a:noFill/>
        </p:spPr>
      </p:pic>
      <p:pic>
        <p:nvPicPr>
          <p:cNvPr id="9" name="Picture 3" descr="G:\АНИМ\люди\multyashki-18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357298"/>
            <a:ext cx="1285884" cy="1285884"/>
          </a:xfrm>
          <a:prstGeom prst="rect">
            <a:avLst/>
          </a:prstGeom>
          <a:noFill/>
        </p:spPr>
      </p:pic>
      <p:pic>
        <p:nvPicPr>
          <p:cNvPr id="10" name="Picture 3" descr="G:\АНИМ\люди\multyashki-18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571744"/>
            <a:ext cx="1214446" cy="1214446"/>
          </a:xfrm>
          <a:prstGeom prst="rect">
            <a:avLst/>
          </a:prstGeom>
          <a:noFill/>
        </p:spPr>
      </p:pic>
      <p:pic>
        <p:nvPicPr>
          <p:cNvPr id="11" name="Picture 3" descr="G:\АНИМ\люди\multyashki-18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214554"/>
            <a:ext cx="1285884" cy="1285884"/>
          </a:xfrm>
          <a:prstGeom prst="rect">
            <a:avLst/>
          </a:prstGeom>
          <a:noFill/>
        </p:spPr>
      </p:pic>
      <p:pic>
        <p:nvPicPr>
          <p:cNvPr id="11266" name="Picture 2" descr="F:\Анимашки разные\Насекомые\Бабоч\babochk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2143116"/>
            <a:ext cx="1428750" cy="1390650"/>
          </a:xfrm>
          <a:prstGeom prst="rect">
            <a:avLst/>
          </a:prstGeom>
          <a:noFill/>
        </p:spPr>
      </p:pic>
      <p:pic>
        <p:nvPicPr>
          <p:cNvPr id="11267" name="Picture 3" descr="F:\Анимашки разные\Насекомые\Бабоч\B_Fly1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19384">
            <a:off x="830970" y="2215872"/>
            <a:ext cx="1957709" cy="1456535"/>
          </a:xfrm>
          <a:prstGeom prst="rect">
            <a:avLst/>
          </a:prstGeom>
          <a:noFill/>
        </p:spPr>
      </p:pic>
      <p:pic>
        <p:nvPicPr>
          <p:cNvPr id="11268" name="Picture 4" descr="F:\Анимашки разные\Насекомые\Бабоч\B_Fly04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1357298"/>
            <a:ext cx="2000254" cy="1000127"/>
          </a:xfrm>
          <a:prstGeom prst="rect">
            <a:avLst/>
          </a:prstGeom>
          <a:noFill/>
        </p:spPr>
      </p:pic>
      <p:pic>
        <p:nvPicPr>
          <p:cNvPr id="11269" name="Picture 5" descr="F:\Анимашки разные\Насекомые\Бабоч\B_Fly0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7290" y="3786190"/>
            <a:ext cx="1670220" cy="1500198"/>
          </a:xfrm>
          <a:prstGeom prst="rect">
            <a:avLst/>
          </a:prstGeom>
          <a:noFill/>
        </p:spPr>
      </p:pic>
      <p:pic>
        <p:nvPicPr>
          <p:cNvPr id="11270" name="Picture 6" descr="F:\Анимашки разные\Насекомые\пчелки осы\Пчелка-д.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8860" y="3571876"/>
            <a:ext cx="1285884" cy="621511"/>
          </a:xfrm>
          <a:prstGeom prst="rect">
            <a:avLst/>
          </a:prstGeom>
          <a:noFill/>
        </p:spPr>
      </p:pic>
      <p:pic>
        <p:nvPicPr>
          <p:cNvPr id="11271" name="Picture 7" descr="F:\Анимашки разные\Цветы\cd0997cc1f354dd77d35b2a8e6a4e83b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694" y="2571744"/>
            <a:ext cx="990600" cy="1905000"/>
          </a:xfrm>
          <a:prstGeom prst="rect">
            <a:avLst/>
          </a:prstGeom>
          <a:noFill/>
        </p:spPr>
      </p:pic>
      <p:pic>
        <p:nvPicPr>
          <p:cNvPr id="14" name="Picture 6" descr="F:\Анимашки разные\Цветы\ed7f714e0014358634abecb166bb7e07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214346" y="5443556"/>
            <a:ext cx="1857388" cy="1671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Анимашки разные\Книги\fbc-8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52"/>
            <a:ext cx="5429288" cy="6480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7107" y="642918"/>
            <a:ext cx="4325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«моторчик»</a:t>
            </a:r>
          </a:p>
        </p:txBody>
      </p:sp>
      <p:pic>
        <p:nvPicPr>
          <p:cNvPr id="5" name="Picture 4" descr="D:\Мои документы\анимация\Анимашки разные\Транспорт\пассаж.транспорт\Авто на трасс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357694"/>
            <a:ext cx="1457325" cy="1057275"/>
          </a:xfrm>
          <a:prstGeom prst="rect">
            <a:avLst/>
          </a:prstGeom>
          <a:noFill/>
        </p:spPr>
      </p:pic>
      <p:pic>
        <p:nvPicPr>
          <p:cNvPr id="6" name="Picture 4" descr="D:\Мои документы\анимация\Анимашки разные\Транспорт\пассаж.транспорт\Авто на трасс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000372"/>
            <a:ext cx="1457325" cy="1057275"/>
          </a:xfrm>
          <a:prstGeom prst="rect">
            <a:avLst/>
          </a:prstGeom>
          <a:noFill/>
        </p:spPr>
      </p:pic>
      <p:pic>
        <p:nvPicPr>
          <p:cNvPr id="7" name="Picture 4" descr="D:\Мои документы\анимация\Анимашки разные\Транспорт\пассаж.транспорт\Авто на трасс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1457325" cy="10572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28860" y="2500306"/>
            <a:ext cx="928694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2500306"/>
            <a:ext cx="928694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2500306"/>
            <a:ext cx="928694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2500306"/>
            <a:ext cx="928694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00892" y="2500306"/>
            <a:ext cx="928694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3857628"/>
            <a:ext cx="1571636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3857628"/>
            <a:ext cx="1571636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3857628"/>
            <a:ext cx="1562112" cy="1333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71736" y="5214950"/>
            <a:ext cx="5429288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5984" y="214290"/>
            <a:ext cx="4325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«моторчик»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5500702"/>
            <a:ext cx="1438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дро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571744"/>
            <a:ext cx="139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дра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5500702"/>
            <a:ext cx="1590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дры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2357430"/>
            <a:ext cx="1366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3" descr="D:\Мои документы\анимация\Анимашки разные\Транспорт\пассаж.транспорт\Авто на трассе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1571612"/>
            <a:ext cx="1870903" cy="1357322"/>
          </a:xfrm>
          <a:prstGeom prst="rect">
            <a:avLst/>
          </a:prstGeom>
          <a:noFill/>
        </p:spPr>
      </p:pic>
      <p:pic>
        <p:nvPicPr>
          <p:cNvPr id="2053" name="Picture 5" descr="D:\Мои документы\анимация\Анимашки разные\Транспорт\груз\фура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1857364"/>
            <a:ext cx="2217777" cy="928694"/>
          </a:xfrm>
          <a:prstGeom prst="rect">
            <a:avLst/>
          </a:prstGeom>
          <a:noFill/>
        </p:spPr>
      </p:pic>
      <p:pic>
        <p:nvPicPr>
          <p:cNvPr id="2054" name="Picture 6" descr="D:\Мои документы\анимация\Анимашки разные\Транспорт\груз\машина гр.с фл.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4286256"/>
            <a:ext cx="2485449" cy="1647829"/>
          </a:xfrm>
          <a:prstGeom prst="rect">
            <a:avLst/>
          </a:prstGeom>
          <a:noFill/>
        </p:spPr>
      </p:pic>
      <p:pic>
        <p:nvPicPr>
          <p:cNvPr id="2055" name="Picture 7" descr="D:\Мои документы\анимация\Анимашки разные\Транспорт\сель.хоз.маш\Трактор колесный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4071942"/>
            <a:ext cx="1857388" cy="1547823"/>
          </a:xfrm>
          <a:prstGeom prst="rect">
            <a:avLst/>
          </a:prstGeom>
          <a:noFill/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428596" y="1142984"/>
            <a:ext cx="304800" cy="304800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1" cstate="print"/>
          <a:stretch>
            <a:fillRect/>
          </a:stretch>
        </p:blipFill>
        <p:spPr>
          <a:xfrm>
            <a:off x="7572396" y="1000108"/>
            <a:ext cx="357190" cy="357190"/>
          </a:xfrm>
          <a:prstGeom prst="rect">
            <a:avLst/>
          </a:prstGeom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357158" y="6357958"/>
            <a:ext cx="304800" cy="304800"/>
          </a:xfrm>
          <a:prstGeom prst="rect">
            <a:avLst/>
          </a:prstGeom>
        </p:spPr>
      </p:pic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41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92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37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362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АНИМ\для презентаций\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639" cy="6870708"/>
          </a:xfrm>
          <a:prstGeom prst="rect">
            <a:avLst/>
          </a:prstGeom>
          <a:noFill/>
        </p:spPr>
      </p:pic>
      <p:pic>
        <p:nvPicPr>
          <p:cNvPr id="3075" name="Picture 3" descr="F:\АНИМ\книги\11cb2637210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6"/>
            <a:ext cx="2428892" cy="2234432"/>
          </a:xfrm>
          <a:prstGeom prst="rect">
            <a:avLst/>
          </a:prstGeom>
          <a:noFill/>
        </p:spPr>
      </p:pic>
      <p:pic>
        <p:nvPicPr>
          <p:cNvPr id="3076" name="Picture 4" descr="F:\АНИМ\книги\12731640889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643314"/>
            <a:ext cx="2522286" cy="2843213"/>
          </a:xfrm>
          <a:prstGeom prst="rect">
            <a:avLst/>
          </a:prstGeom>
          <a:noFill/>
        </p:spPr>
      </p:pic>
      <p:pic>
        <p:nvPicPr>
          <p:cNvPr id="3077" name="Picture 5" descr="F:\Анимашки разные\Книги\Стопа книг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643314"/>
            <a:ext cx="2428892" cy="2428892"/>
          </a:xfrm>
          <a:prstGeom prst="rect">
            <a:avLst/>
          </a:prstGeom>
          <a:noFill/>
        </p:spPr>
      </p:pic>
      <p:pic>
        <p:nvPicPr>
          <p:cNvPr id="7" name="Picture 2" descr="F:\Анимашки разные\Книги\fbc-8-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500042"/>
            <a:ext cx="3000396" cy="3581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Анимашки разные\Книги\fbc-8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290"/>
            <a:ext cx="5429288" cy="6480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артинки логопед\krasivay_detskaya_ram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0"/>
            <a:ext cx="9591608" cy="6858000"/>
          </a:xfrm>
          <a:prstGeom prst="rect">
            <a:avLst/>
          </a:prstGeom>
          <a:noFill/>
        </p:spPr>
      </p:pic>
      <p:pic>
        <p:nvPicPr>
          <p:cNvPr id="2052" name="Picture 4" descr="G:\Анимашки разные\ЖИВОТНЫЕ\рыбы1\рыба яркая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500306"/>
            <a:ext cx="1674328" cy="1714512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Мои документы\анимация\Анимашки разные\ЖИВОТНЫЕ\Животные домаш\Овцы козы коровы\Коровы\корова жует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28736"/>
            <a:ext cx="1571636" cy="1112663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Мои документы\анимация\Анимашки разные\ЖИВОТНЫЕ\дикие\tiger0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2928934"/>
            <a:ext cx="1181100" cy="1143000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Мои документы\анимация\Анимашки разные\ЖИВОТНЫЕ\дикие\tiger0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428868"/>
            <a:ext cx="1181100" cy="1143000"/>
          </a:xfrm>
          <a:prstGeom prst="rect">
            <a:avLst/>
          </a:prstGeom>
          <a:noFill/>
        </p:spPr>
      </p:pic>
      <p:pic>
        <p:nvPicPr>
          <p:cNvPr id="7174" name="Picture 6" descr="F:\Анимашки разные\Цветы\ed7f714e0014358634abecb166bb7e0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14346" y="5443556"/>
            <a:ext cx="1857388" cy="1671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артинки логопед\krasivay_detskaya_ram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0"/>
            <a:ext cx="9591608" cy="6858000"/>
          </a:xfrm>
          <a:prstGeom prst="rect">
            <a:avLst/>
          </a:prstGeom>
          <a:noFill/>
        </p:spPr>
      </p:pic>
      <p:pic>
        <p:nvPicPr>
          <p:cNvPr id="7174" name="Picture 6" descr="F:\Анимашки разные\Цветы\ed7f714e0014358634abecb166bb7e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5443556"/>
            <a:ext cx="1857388" cy="1671650"/>
          </a:xfrm>
          <a:prstGeom prst="rect">
            <a:avLst/>
          </a:prstGeom>
          <a:noFill/>
        </p:spPr>
      </p:pic>
      <p:pic>
        <p:nvPicPr>
          <p:cNvPr id="5122" name="Picture 2" descr="F:\АНИМ\для презентаций\Копия (7) logoped-zvuk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75700">
            <a:off x="755768" y="2904736"/>
            <a:ext cx="3035300" cy="1917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F:\АНИМ\для презентаций\Копия (5) logoped-zvuk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01977">
            <a:off x="5384515" y="1868595"/>
            <a:ext cx="1861799" cy="19560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артинки логопед\krasivay_detskaya_ram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91608" cy="6858000"/>
          </a:xfrm>
          <a:prstGeom prst="rect">
            <a:avLst/>
          </a:prstGeom>
          <a:noFill/>
        </p:spPr>
      </p:pic>
      <p:pic>
        <p:nvPicPr>
          <p:cNvPr id="7174" name="Picture 6" descr="F:\Анимашки разные\Цветы\ed7f714e0014358634abecb166bb7e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5443556"/>
            <a:ext cx="1857388" cy="1671650"/>
          </a:xfrm>
          <a:prstGeom prst="rect">
            <a:avLst/>
          </a:prstGeom>
          <a:noFill/>
        </p:spPr>
      </p:pic>
      <p:pic>
        <p:nvPicPr>
          <p:cNvPr id="6146" name="Picture 2" descr="F:\АНИМ\для презентаций\Копия (3) logoped-zvuk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44698">
            <a:off x="1214414" y="2951698"/>
            <a:ext cx="2428892" cy="190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F:\АНИМ\для презентаций\Копия (4) logoped-zvuk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39973">
            <a:off x="5361844" y="2073228"/>
            <a:ext cx="2143920" cy="1577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438</TotalTime>
  <Words>48</Words>
  <Application>Microsoft Office PowerPoint</Application>
  <PresentationFormat>Экран (4:3)</PresentationFormat>
  <Paragraphs>25</Paragraphs>
  <Slides>25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Яркая</vt:lpstr>
      <vt:lpstr>Эркер</vt:lpstr>
      <vt:lpstr>Открытая</vt:lpstr>
      <vt:lpstr>Городская</vt:lpstr>
      <vt:lpstr>Бумажная</vt:lpstr>
      <vt:lpstr>1_Бумажная</vt:lpstr>
      <vt:lpstr>АВТОМАТИЗАЦИЯ ЗВУКА [Р]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[Р]</dc:title>
  <dc:creator>Admin</dc:creator>
  <cp:lastModifiedBy>Admin</cp:lastModifiedBy>
  <cp:revision>10</cp:revision>
  <dcterms:created xsi:type="dcterms:W3CDTF">2011-03-01T10:46:11Z</dcterms:created>
  <dcterms:modified xsi:type="dcterms:W3CDTF">2012-02-05T19:00:45Z</dcterms:modified>
</cp:coreProperties>
</file>