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7" r:id="rId6"/>
    <p:sldId id="263" r:id="rId7"/>
    <p:sldId id="264" r:id="rId8"/>
    <p:sldId id="261" r:id="rId9"/>
    <p:sldId id="269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22" autoAdjust="0"/>
  </p:normalViewPr>
  <p:slideViewPr>
    <p:cSldViewPr>
      <p:cViewPr>
        <p:scale>
          <a:sx n="75" d="100"/>
          <a:sy n="75" d="100"/>
        </p:scale>
        <p:origin x="-36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730F7-3D94-454F-B8B2-7DFA1C7BFC63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3E3CE-6B57-4C99-91B0-6DF7C010049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70171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3E3CE-6B57-4C99-91B0-6DF7C010049B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48280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C311-D693-4617-816C-955C82767826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A099-9444-4FED-B5DD-07B49652A9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8230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C311-D693-4617-816C-955C82767826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A099-9444-4FED-B5DD-07B49652A9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1639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C311-D693-4617-816C-955C82767826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A099-9444-4FED-B5DD-07B49652A9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1352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C311-D693-4617-816C-955C82767826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A099-9444-4FED-B5DD-07B49652A9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203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C311-D693-4617-816C-955C82767826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A099-9444-4FED-B5DD-07B49652A9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44730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C311-D693-4617-816C-955C82767826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A099-9444-4FED-B5DD-07B49652A9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2544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C311-D693-4617-816C-955C82767826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A099-9444-4FED-B5DD-07B49652A9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4483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C311-D693-4617-816C-955C82767826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A099-9444-4FED-B5DD-07B49652A9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35390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C311-D693-4617-816C-955C82767826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A099-9444-4FED-B5DD-07B49652A9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08761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C311-D693-4617-816C-955C82767826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A099-9444-4FED-B5DD-07B49652A9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1135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C311-D693-4617-816C-955C82767826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A099-9444-4FED-B5DD-07B49652A9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6468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5C311-D693-4617-816C-955C82767826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7A099-9444-4FED-B5DD-07B49652A9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428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sbornik_PESNI_DLYA_DETEJ_-_PRAVILA_DOROZHNOGO_DVIZHENIYA_(iPlayer.fm).mp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476672"/>
            <a:ext cx="7776864" cy="597666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краткосрочный проект в старшей группе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1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«Безопасность детей через ознакомление с правилами дорожного движения»</a:t>
            </a:r>
            <a:r>
              <a:rPr lang="ru-RU" b="1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b="1" dirty="0" smtClean="0">
              <a:solidFill>
                <a:srgbClr val="0000FF"/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ru-RU" sz="1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 проекта:</a:t>
            </a:r>
          </a:p>
          <a:p>
            <a:pPr algn="l"/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Галимова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Гузель </a:t>
            </a:r>
            <a:r>
              <a:rPr lang="ru-RU" sz="1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Фагимовна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воспитатель муниципального         дошкольного образовательного учреждения   № 62 «ТИРЭК»</a:t>
            </a:r>
            <a:endParaRPr lang="ru-RU" sz="1900" b="1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9" name="sbornik_PESNI_DLYA_DETEJ_-_PRAVILA_DOROZHNOGO_DVIZHENIY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276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27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 реализации проекта.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85740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Font typeface="Arial" charset="0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результате реализации данного проекта повысился уровень знаний детей о правилах безопасного поведения на улицах и дорогах. Дети, родители и педагоги приняли участие в таких совместных мероприятиях:</a:t>
            </a:r>
          </a:p>
          <a:p>
            <a:pPr algn="just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изготовление поделок для выставки «Дорожная азбука»;</a:t>
            </a:r>
          </a:p>
          <a:p>
            <a:pPr algn="just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познавательном развлечении «Город дорожных знаков»;</a:t>
            </a:r>
          </a:p>
          <a:p>
            <a:pPr algn="just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акция для водителей «Водитель, подари мне жизнь!»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Данные мероприятия помогли повысить уровень педагогической компетентности у родителей в вопросах формирования навыков у детей культуры поведения на улице.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7730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643192" cy="1008112"/>
          </a:xfrm>
        </p:spPr>
        <p:txBody>
          <a:bodyPr>
            <a:noAutofit/>
          </a:bodyPr>
          <a:lstStyle/>
          <a:p>
            <a:r>
              <a:rPr lang="ru-RU" sz="2400" b="1" dirty="0"/>
              <a:t>Проект по Правилам дорожного движения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«</a:t>
            </a:r>
            <a:r>
              <a:rPr lang="ru-RU" sz="3200" b="1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Безопасность детей, через ознакомление с правилами дорожного движения</a:t>
            </a:r>
            <a:r>
              <a:rPr lang="ru-RU" sz="3200" b="1" dirty="0" smtClean="0"/>
              <a:t>»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579296" cy="521744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Возраст: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дети старшего дошкольного возраста(5-6 лет)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творческо-информационный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Актуальность темы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Дошкольники еще не умеют управлять своим поведением, у них еще не выработалась способность предвидеть возможную опасность. Привычки, закрепленные в детстве, остаются на всю жизнь, поэтому одно из важных проблем в обеспечении безопасности дорожного движения является профилактика детского дорожно-транспортного травматизма.</a:t>
            </a:r>
          </a:p>
          <a:p>
            <a:pPr mar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формирование у детей старшего дошкольного возраста навыков безопасного поведения на дорогах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Воспитательные:</a:t>
            </a:r>
          </a:p>
          <a:p>
            <a:pPr mar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навыков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безопасного поведения и развитие познавательных процессов, необходимых для правильной ориентации на улице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Развивающие:  </a:t>
            </a:r>
          </a:p>
          <a:p>
            <a:pPr mar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ориентироваться в дорожных знаках.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Умение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принять правильное решение в сложной дорожно-транспортной ситуации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Развитие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 детей способности к предвидению возможной опасности в конкретно меняющейся ситуации и построению адекватного безопасного поведения. </a:t>
            </a:r>
          </a:p>
          <a:p>
            <a:pPr mar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Обучающие: </a:t>
            </a:r>
          </a:p>
          <a:p>
            <a:pPr mar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Создавать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условия для сознательного изучения детьми Правил дорожного движения.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Вырабатывать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 дошкольников привычку правильно вести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себя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дорогах.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27484946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Этапы работы над проектом:</a:t>
            </a:r>
            <a:br>
              <a:rPr lang="ru-RU" sz="3200" b="1" dirty="0" smtClean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4664"/>
            <a:ext cx="8686800" cy="57214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Подготовительный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-Подбор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материала по Правилам дорожного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движения.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Рассматривание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рисунков, фотографий о дорожных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ситуациях.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Знакомство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 литературными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произведениями.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Разбор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дорожно-транспортных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ситуаций.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Консультации.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Создание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 разработка картотеки дидактических  и подвижных  игр  по  Правилам дорожного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движения.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Разработка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модуля «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Правила дорожного движения».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книжном уголке расставить иллюстрации по ПДД, картинки с изображением переходов, светофоров.</a:t>
            </a:r>
          </a:p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работы: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Дидактические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игры по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ПДД.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Подвижные игры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ПДД. 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Беседы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художественной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литературы.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Заключительный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этап: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Развлечение «Город дорожных знаков»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213800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Совместная деятельность воспитателя и детей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256584"/>
          </a:xfrm>
        </p:spPr>
        <p:txBody>
          <a:bodyPr>
            <a:normAutofit fontScale="92500" lnSpcReduction="10000"/>
          </a:bodyPr>
          <a:lstStyle/>
          <a:p>
            <a:pPr marL="3657600" lvl="8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Активное использование совместной деятельности различных игр по ПДД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Разбор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дорожно-транспортных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ситуаций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Чтение художественной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литературы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Пальчиковая гимнастика «Транспорт», «Посчитаем»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Физкультминутка «Шофер», «Машины»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Просмотр мультфильма «Уроки тетушки Совы»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Создание игровой среды для самостоятельной деятельности детей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Беседа по правилам дорожного движения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Составление рассказа по иллюстрациям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Заучивание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стихотворений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Знакомство с дорожными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знаками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Рисование: «Дорожные знаки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», «Светофор», «Машина ГАИ»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Коллективная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аппликация «На перекрестке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», «Дорожные знаки»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Оформление уголка «Дети и дорога».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Рассматривание рисунков, фотографий о дорожных ситуациях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Изготовление ленточек для водителей.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78303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1"/>
            <a:ext cx="7200800" cy="72007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Экскурсия к светофору</a:t>
            </a:r>
            <a:endParaRPr lang="ru-RU" dirty="0"/>
          </a:p>
        </p:txBody>
      </p:sp>
      <p:pic>
        <p:nvPicPr>
          <p:cNvPr id="4" name="Рисунок 3" descr="Изображение 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196752"/>
            <a:ext cx="3528392" cy="2352261"/>
          </a:xfrm>
          <a:prstGeom prst="rect">
            <a:avLst/>
          </a:prstGeom>
        </p:spPr>
      </p:pic>
      <p:pic>
        <p:nvPicPr>
          <p:cNvPr id="5" name="Рисунок 4" descr="Изображение 0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196752"/>
            <a:ext cx="3456384" cy="2304257"/>
          </a:xfrm>
          <a:prstGeom prst="rect">
            <a:avLst/>
          </a:prstGeom>
        </p:spPr>
      </p:pic>
      <p:pic>
        <p:nvPicPr>
          <p:cNvPr id="6" name="Рисунок 5" descr="Изображение 1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885050"/>
            <a:ext cx="3563888" cy="2375925"/>
          </a:xfrm>
          <a:prstGeom prst="rect">
            <a:avLst/>
          </a:prstGeom>
        </p:spPr>
      </p:pic>
      <p:pic>
        <p:nvPicPr>
          <p:cNvPr id="8" name="Рисунок 7" descr="Изображение 1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3933056"/>
            <a:ext cx="3456384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Акция: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«Водитель, Подари мне жизнь!»</a:t>
            </a:r>
            <a:endParaRPr lang="ru-RU" sz="3200" dirty="0"/>
          </a:p>
        </p:txBody>
      </p:sp>
      <p:pic>
        <p:nvPicPr>
          <p:cNvPr id="8" name="Содержимое 7" descr="Изображение 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340768"/>
            <a:ext cx="3456384" cy="2304256"/>
          </a:xfrm>
        </p:spPr>
      </p:pic>
      <p:pic>
        <p:nvPicPr>
          <p:cNvPr id="9" name="Рисунок 8" descr="Изображение 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340768"/>
            <a:ext cx="3384376" cy="2256251"/>
          </a:xfrm>
          <a:prstGeom prst="rect">
            <a:avLst/>
          </a:prstGeom>
        </p:spPr>
      </p:pic>
      <p:pic>
        <p:nvPicPr>
          <p:cNvPr id="10" name="Рисунок 9" descr="Изображение 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933056"/>
            <a:ext cx="3528392" cy="2352262"/>
          </a:xfrm>
          <a:prstGeom prst="rect">
            <a:avLst/>
          </a:prstGeom>
        </p:spPr>
      </p:pic>
      <p:pic>
        <p:nvPicPr>
          <p:cNvPr id="11" name="Рисунок 10" descr="Изображение 0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4005064"/>
            <a:ext cx="3383868" cy="2255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3996445" cy="2664296"/>
          </a:xfrm>
        </p:spPr>
      </p:pic>
      <p:pic>
        <p:nvPicPr>
          <p:cNvPr id="5" name="Рисунок 4" descr="Изображение 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476672"/>
            <a:ext cx="3923928" cy="2615952"/>
          </a:xfrm>
          <a:prstGeom prst="rect">
            <a:avLst/>
          </a:prstGeom>
        </p:spPr>
      </p:pic>
      <p:pic>
        <p:nvPicPr>
          <p:cNvPr id="7" name="Рисунок 6" descr="Изображение 0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429000"/>
            <a:ext cx="4104456" cy="2736304"/>
          </a:xfrm>
          <a:prstGeom prst="rect">
            <a:avLst/>
          </a:prstGeom>
        </p:spPr>
      </p:pic>
      <p:pic>
        <p:nvPicPr>
          <p:cNvPr id="8" name="Рисунок 7" descr="251120133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3429000"/>
            <a:ext cx="3816424" cy="2862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8758808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Консультации «Дети на дороге», «Как научить ребенка безопасному поведению на улице?» «Родителям – о безопасности дорожного движения», «Три «закона»  безопасности пешехода на дороге».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Изготовление реквизитов для проведения сюжетно-ролевых по ПДД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Сбор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материала,  приобретение книг и оснащения для оформления уголка ПДД в группе.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Провести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анкетирование родителей по теме: «Правила и безопасность дорожного движения» по предложенной анкете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7438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Спортивное развлечение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«Город дорожных знаков»</a:t>
            </a:r>
            <a:endParaRPr lang="ru-RU" sz="2800" dirty="0"/>
          </a:p>
        </p:txBody>
      </p:sp>
      <p:pic>
        <p:nvPicPr>
          <p:cNvPr id="4" name="Рисунок 3" descr="PC100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3600400" cy="2484276"/>
          </a:xfrm>
          <a:prstGeom prst="rect">
            <a:avLst/>
          </a:prstGeom>
        </p:spPr>
      </p:pic>
      <p:pic>
        <p:nvPicPr>
          <p:cNvPr id="5" name="Рисунок 4" descr="PC1001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412776"/>
            <a:ext cx="3600400" cy="2483514"/>
          </a:xfrm>
          <a:prstGeom prst="rect">
            <a:avLst/>
          </a:prstGeom>
        </p:spPr>
      </p:pic>
      <p:pic>
        <p:nvPicPr>
          <p:cNvPr id="6" name="Рисунок 5" descr="PC1001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077072"/>
            <a:ext cx="3672408" cy="2492896"/>
          </a:xfrm>
          <a:prstGeom prst="rect">
            <a:avLst/>
          </a:prstGeom>
        </p:spPr>
      </p:pic>
      <p:pic>
        <p:nvPicPr>
          <p:cNvPr id="7" name="Рисунок 6" descr="PC1001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077072"/>
            <a:ext cx="3600400" cy="2573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330</TotalTime>
  <Words>393</Words>
  <Application>Microsoft Office PowerPoint</Application>
  <PresentationFormat>Экран (4:3)</PresentationFormat>
  <Paragraphs>70</Paragraphs>
  <Slides>10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Проект по Правилам дорожного движения  «Безопасность детей, через ознакомление с правилами дорожного движения» </vt:lpstr>
      <vt:lpstr>Этапы работы над проектом: </vt:lpstr>
      <vt:lpstr>Совместная деятельность воспитателя и детей</vt:lpstr>
      <vt:lpstr>Экскурсия к светофору</vt:lpstr>
      <vt:lpstr>Акция: «Водитель, Подари мне жизнь!»</vt:lpstr>
      <vt:lpstr>Слайд 7</vt:lpstr>
      <vt:lpstr>Работа с родителями</vt:lpstr>
      <vt:lpstr>Спортивное развлечение  «Город дорожных знаков»</vt:lpstr>
      <vt:lpstr>Результат реализации проекта.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</dc:creator>
  <cp:lastModifiedBy>Admin</cp:lastModifiedBy>
  <cp:revision>35</cp:revision>
  <dcterms:created xsi:type="dcterms:W3CDTF">2012-12-10T17:08:19Z</dcterms:created>
  <dcterms:modified xsi:type="dcterms:W3CDTF">2014-09-16T17:16:58Z</dcterms:modified>
</cp:coreProperties>
</file>