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6" r:id="rId10"/>
    <p:sldId id="263" r:id="rId11"/>
    <p:sldId id="265" r:id="rId12"/>
    <p:sldId id="267" r:id="rId13"/>
    <p:sldId id="269" r:id="rId14"/>
    <p:sldId id="270" r:id="rId15"/>
    <p:sldId id="268" r:id="rId16"/>
    <p:sldId id="271" r:id="rId17"/>
    <p:sldId id="272" r:id="rId18"/>
    <p:sldId id="278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7C3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4" d="100"/>
          <a:sy n="64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slide" Target="slide18.xml"/><Relationship Id="rId3" Type="http://schemas.openxmlformats.org/officeDocument/2006/relationships/audio" Target="../media/audio1.wav"/><Relationship Id="rId21" Type="http://schemas.openxmlformats.org/officeDocument/2006/relationships/slide" Target="slide21.xml"/><Relationship Id="rId7" Type="http://schemas.openxmlformats.org/officeDocument/2006/relationships/slide" Target="slide17.xml"/><Relationship Id="rId12" Type="http://schemas.openxmlformats.org/officeDocument/2006/relationships/slide" Target="slide6.xml"/><Relationship Id="rId17" Type="http://schemas.openxmlformats.org/officeDocument/2006/relationships/slide" Target="slide12.xml"/><Relationship Id="rId2" Type="http://schemas.openxmlformats.org/officeDocument/2006/relationships/slide" Target="slide15.xml"/><Relationship Id="rId16" Type="http://schemas.openxmlformats.org/officeDocument/2006/relationships/slide" Target="slide11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7.xml"/><Relationship Id="rId5" Type="http://schemas.openxmlformats.org/officeDocument/2006/relationships/slide" Target="slide14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19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6336704" cy="147002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Интеллектуальная игра  «Самый умный!» 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441509"/>
            <a:ext cx="3312368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 rot="20875780">
            <a:off x="803419" y="3034933"/>
            <a:ext cx="2505740" cy="7225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История 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515232">
            <a:off x="3889485" y="3247112"/>
            <a:ext cx="2437787" cy="6861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Биология  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0917094">
            <a:off x="1014324" y="4261275"/>
            <a:ext cx="2666192" cy="6986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География  </a:t>
            </a:r>
            <a:endParaRPr lang="ru-RU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332656"/>
            <a:ext cx="245537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5-6-7 класс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0875780">
            <a:off x="3315575" y="4767962"/>
            <a:ext cx="3240722" cy="7225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Литература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ru-RU" b="1" dirty="0" smtClean="0">
                <a:solidFill>
                  <a:srgbClr val="FFFF00"/>
                </a:solidFill>
              </a:rPr>
              <a:t>Самое глубокое место на Земле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996952"/>
            <a:ext cx="4104456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Марианская впадина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65564">
            <a:off x="1352535" y="3289927"/>
            <a:ext cx="2396335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3d91c3826c9351cddd7648248af3be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941168"/>
            <a:ext cx="1800200" cy="1705453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068960"/>
            <a:ext cx="1440160" cy="1364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719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Раньше этот океан назывался Гиперборейским, а как он называется сейчас?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2924944"/>
            <a:ext cx="295232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2"/>
                </a:solidFill>
                <a:ea typeface="+mj-ea"/>
                <a:cs typeface="+mj-cs"/>
              </a:rPr>
              <a:t>Северный Ледовитый</a:t>
            </a:r>
          </a:p>
          <a:p>
            <a:pPr algn="ctr"/>
            <a:r>
              <a:rPr lang="ru-RU" sz="4000" b="1" i="1" dirty="0" smtClean="0">
                <a:solidFill>
                  <a:schemeClr val="bg2"/>
                </a:solidFill>
                <a:ea typeface="+mj-ea"/>
                <a:cs typeface="+mj-cs"/>
              </a:rPr>
              <a:t> </a:t>
            </a:r>
            <a:endParaRPr lang="ru-RU" sz="1600" b="1" dirty="0">
              <a:solidFill>
                <a:schemeClr val="bg2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852936"/>
            <a:ext cx="3591267" cy="3708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068960"/>
            <a:ext cx="2280253" cy="216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Река, протекающая в Турции и Иране, носящая имя хищного животного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2132856"/>
            <a:ext cx="28083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Тигр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960"/>
            <a:ext cx="3995936" cy="359790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149080"/>
            <a:ext cx="1444160" cy="1368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FFFF00"/>
                </a:solidFill>
              </a:rPr>
              <a:t>Кто написал сказку </a:t>
            </a:r>
            <a:br>
              <a:rPr lang="ru-RU" sz="4900" b="1" i="1" dirty="0" smtClean="0">
                <a:solidFill>
                  <a:srgbClr val="FFFF00"/>
                </a:solidFill>
              </a:rPr>
            </a:br>
            <a:r>
              <a:rPr lang="ru-RU" sz="4900" b="1" i="1" dirty="0" smtClean="0">
                <a:solidFill>
                  <a:srgbClr val="FFFF00"/>
                </a:solidFill>
              </a:rPr>
              <a:t>«Аленький цветочек»?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140968"/>
            <a:ext cx="352839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С. АКСАКОВ</a:t>
            </a:r>
            <a:endParaRPr lang="ru-RU" sz="4400" b="1" dirty="0"/>
          </a:p>
        </p:txBody>
      </p:sp>
      <p:pic>
        <p:nvPicPr>
          <p:cNvPr id="10244" name="Picture 4" descr="http://img-fotki.yandex.ru/get/5601/126419669.1c/0_6e3b8_245bb99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3889695" cy="290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869160"/>
            <a:ext cx="1656184" cy="15690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8964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33 года  он был частично парализован. После лечения кудесниками по дороге в столицу совершил два великих подвига: разогнал рать под Черниговом и пленил Соловья-разбойника</a:t>
            </a:r>
            <a:r>
              <a:rPr lang="ru-RU" sz="3200" b="1" dirty="0" smtClean="0"/>
              <a:t> </a:t>
            </a:r>
            <a:endParaRPr lang="ru-RU" sz="3200" b="1" dirty="0"/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852936"/>
            <a:ext cx="28879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Илья Муромец </a:t>
            </a:r>
            <a:endParaRPr lang="ru-RU" sz="4800" b="1" dirty="0"/>
          </a:p>
        </p:txBody>
      </p:sp>
      <p:pic>
        <p:nvPicPr>
          <p:cNvPr id="9218" name="Picture 2" descr="http://im2-tub-ru.yandex.net/i?id=150042018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284984"/>
            <a:ext cx="1368152" cy="12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Как звали нимфу, наказанную за болтливость?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284984"/>
            <a:ext cx="3744416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Эхо</a:t>
            </a:r>
            <a:endParaRPr lang="ru-RU" sz="4000" b="1" dirty="0"/>
          </a:p>
        </p:txBody>
      </p:sp>
      <p:pic>
        <p:nvPicPr>
          <p:cNvPr id="5122" name="Picture 2" descr="http://www.animator.ru/film_img/al_3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Как называется игра, состоящая в составлении стихов на заданные рифмы?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996952"/>
            <a:ext cx="4032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буриме</a:t>
            </a:r>
            <a:endParaRPr lang="ru-RU" sz="4800" b="1" dirty="0"/>
          </a:p>
        </p:txBody>
      </p:sp>
      <p:pic>
        <p:nvPicPr>
          <p:cNvPr id="6" name="Рисунок 5" descr="63e88de767d6637a447f6d35f1be6d7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005064"/>
            <a:ext cx="201622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941168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04856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Из какого произведения и кто написал?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Науки юношей питают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Отраду старым подают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счастливой жизни украшают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несчастной случай берегут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56376" y="6309320"/>
            <a:ext cx="1187624" cy="5486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42523" y="3140968"/>
            <a:ext cx="6801477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М.В.Ломоносов. Ода «На день восшествия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Елизаветы Петровны 1747г.»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so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2843808" cy="284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Как звали неуязвимого воина, погибшего от отравленной стрелы, попавшей ему в пятку?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068960"/>
            <a:ext cx="40324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Ахилл, еще его называют Ахиллес</a:t>
            </a:r>
            <a:endParaRPr lang="ru-RU" sz="3600" b="1" dirty="0"/>
          </a:p>
        </p:txBody>
      </p:sp>
      <p:pic>
        <p:nvPicPr>
          <p:cNvPr id="6" name="Рисунок 5" descr="51741525_BOOKS_UPRIGH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573016"/>
            <a:ext cx="3816424" cy="253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Как в 19 веке называлась станция, где можно было поменять лошадей?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068960"/>
            <a:ext cx="4032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u="sng" dirty="0" smtClean="0"/>
              <a:t>почтовая</a:t>
            </a:r>
            <a:endParaRPr lang="ru-RU" sz="4800" b="1" dirty="0"/>
          </a:p>
        </p:txBody>
      </p:sp>
      <p:pic>
        <p:nvPicPr>
          <p:cNvPr id="4098" name="Picture 2" descr="http://www.moscowecopark.ru/loshad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4371397" cy="29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3998" cy="460851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275856"/>
                <a:gridCol w="1152127"/>
                <a:gridCol w="1152128"/>
                <a:gridCol w="1152128"/>
                <a:gridCol w="1080120"/>
                <a:gridCol w="1331639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4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  <a:endParaRPr lang="ru-RU" sz="4800" i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2" action="ppaction://hlinksldjump">
                            <a:snd r:embed="rId3" name="chimes.wav"/>
                          </a:hlinkClick>
                        </a:rPr>
                        <a:t>10 </a:t>
                      </a:r>
                      <a:endParaRPr lang="ru-RU" sz="60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4" action="ppaction://hlinksldjump">
                            <a:snd r:embed="rId3" name="chimes.wav"/>
                          </a:hlinkClick>
                        </a:rPr>
                        <a:t>20</a:t>
                      </a:r>
                      <a:endParaRPr lang="ru-RU" sz="60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5" action="ppaction://hlinksldjump">
                            <a:snd r:embed="rId3" name="chimes.wav"/>
                          </a:hlinkClick>
                        </a:rPr>
                        <a:t>30</a:t>
                      </a:r>
                      <a:endParaRPr lang="ru-RU" sz="60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6" action="ppaction://hlinksldjump">
                            <a:snd r:embed="rId3" name="chimes.wav"/>
                          </a:hlinkClick>
                        </a:rPr>
                        <a:t>40</a:t>
                      </a:r>
                      <a:endParaRPr lang="ru-RU" sz="60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7" action="ppaction://hlinksldjump">
                            <a:snd r:embed="rId3" name="chimes.wav"/>
                          </a:hlinkClick>
                        </a:rPr>
                        <a:t>50</a:t>
                      </a:r>
                      <a:r>
                        <a:rPr lang="ru-RU" sz="60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ru-RU" sz="60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Биология </a:t>
                      </a:r>
                      <a:endParaRPr lang="ru-RU" sz="54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7C326">
                            <a:shade val="30000"/>
                            <a:satMod val="115000"/>
                          </a:srgbClr>
                        </a:gs>
                        <a:gs pos="50000">
                          <a:srgbClr val="07C326">
                            <a:shade val="67500"/>
                            <a:satMod val="115000"/>
                          </a:srgbClr>
                        </a:gs>
                        <a:gs pos="100000">
                          <a:srgbClr val="07C32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8" action="ppaction://hlinksldjump">
                            <a:snd r:embed="rId3" name="chimes.wav"/>
                          </a:hlinkClick>
                        </a:rPr>
                        <a:t>10</a:t>
                      </a:r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7C326">
                            <a:shade val="30000"/>
                            <a:satMod val="115000"/>
                          </a:srgbClr>
                        </a:gs>
                        <a:gs pos="50000">
                          <a:srgbClr val="07C326">
                            <a:shade val="67500"/>
                            <a:satMod val="115000"/>
                          </a:srgbClr>
                        </a:gs>
                        <a:gs pos="100000">
                          <a:srgbClr val="07C32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9" action="ppaction://hlinksldjump">
                            <a:snd r:embed="rId3" name="chimes.wav"/>
                          </a:hlinkClick>
                        </a:rPr>
                        <a:t>20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7C326">
                            <a:shade val="30000"/>
                            <a:satMod val="115000"/>
                          </a:srgbClr>
                        </a:gs>
                        <a:gs pos="50000">
                          <a:srgbClr val="07C326">
                            <a:shade val="67500"/>
                            <a:satMod val="115000"/>
                          </a:srgbClr>
                        </a:gs>
                        <a:gs pos="100000">
                          <a:srgbClr val="07C32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10" action="ppaction://hlinksldjump">
                            <a:snd r:embed="rId3" name="chimes.wav"/>
                          </a:hlinkClick>
                        </a:rPr>
                        <a:t>30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7C326">
                            <a:shade val="30000"/>
                            <a:satMod val="115000"/>
                          </a:srgbClr>
                        </a:gs>
                        <a:gs pos="50000">
                          <a:srgbClr val="07C326">
                            <a:shade val="67500"/>
                            <a:satMod val="115000"/>
                          </a:srgbClr>
                        </a:gs>
                        <a:gs pos="100000">
                          <a:srgbClr val="07C32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11" action="ppaction://hlinksldjump">
                            <a:snd r:embed="rId3" name="chimes.wav"/>
                          </a:hlinkClick>
                        </a:rPr>
                        <a:t>40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7C326">
                            <a:shade val="30000"/>
                            <a:satMod val="115000"/>
                          </a:srgbClr>
                        </a:gs>
                        <a:gs pos="50000">
                          <a:srgbClr val="07C326">
                            <a:shade val="67500"/>
                            <a:satMod val="115000"/>
                          </a:srgbClr>
                        </a:gs>
                        <a:gs pos="100000">
                          <a:srgbClr val="07C32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12" action="ppaction://hlinksldjump">
                            <a:snd r:embed="rId3" name="chimes.wav"/>
                          </a:hlinkClick>
                        </a:rPr>
                        <a:t>50 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7C326">
                            <a:shade val="30000"/>
                            <a:satMod val="115000"/>
                          </a:srgbClr>
                        </a:gs>
                        <a:gs pos="50000">
                          <a:srgbClr val="07C326">
                            <a:shade val="67500"/>
                            <a:satMod val="115000"/>
                          </a:srgbClr>
                        </a:gs>
                        <a:gs pos="100000">
                          <a:srgbClr val="07C326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География</a:t>
                      </a:r>
                      <a:r>
                        <a:rPr lang="ru-RU" sz="54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ru-RU" sz="54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13" action="ppaction://hlinksldjump">
                            <a:snd r:embed="rId3" name="chimes.wav"/>
                          </a:hlinkClick>
                        </a:rPr>
                        <a:t>10</a:t>
                      </a:r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14" action="ppaction://hlinksldjump">
                            <a:snd r:embed="rId3" name="chimes.wav"/>
                          </a:hlinkClick>
                        </a:rPr>
                        <a:t>20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15" action="ppaction://hlinksldjump">
                            <a:snd r:embed="rId3" name="chimes.wav"/>
                          </a:hlinkClick>
                        </a:rPr>
                        <a:t>30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16" action="ppaction://hlinksldjump">
                            <a:snd r:embed="rId3" name="chimes.wav"/>
                          </a:hlinkClick>
                        </a:rPr>
                        <a:t>40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  <a:hlinkClick r:id="rId17" action="ppaction://hlinksldjump">
                            <a:snd r:embed="rId3" name="chimes.wav"/>
                          </a:hlinkClick>
                        </a:rPr>
                        <a:t>50</a:t>
                      </a:r>
                      <a:r>
                        <a:rPr lang="ru-RU" sz="6000" b="1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ru-RU" sz="6000" b="1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История </a:t>
                      </a:r>
                      <a:endParaRPr lang="ru-RU" sz="5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FF"/>
                          </a:solidFill>
                          <a:hlinkClick r:id="rId18" action="ppaction://hlinksldjump">
                            <a:snd r:embed="rId3" name="chimes.wav"/>
                          </a:hlinkClick>
                        </a:rPr>
                        <a:t>10</a:t>
                      </a:r>
                      <a:endParaRPr lang="ru-RU" sz="6000" b="1" u="sng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FF"/>
                          </a:solidFill>
                          <a:hlinkClick r:id="rId19" action="ppaction://hlinksldjump"/>
                        </a:rPr>
                        <a:t>20</a:t>
                      </a:r>
                      <a:endParaRPr lang="ru-RU" sz="6000" b="1" u="sng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FF"/>
                          </a:solidFill>
                          <a:hlinkClick r:id="rId20" action="ppaction://hlinksldjump">
                            <a:snd r:embed="rId3" name="chimes.wav"/>
                          </a:hlinkClick>
                        </a:rPr>
                        <a:t>30</a:t>
                      </a:r>
                      <a:endParaRPr lang="ru-RU" sz="6000" b="1" u="sng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FF"/>
                          </a:solidFill>
                          <a:hlinkClick r:id="rId21" action="ppaction://hlinksldjump">
                            <a:snd r:embed="rId3" name="chimes.wav"/>
                          </a:hlinkClick>
                        </a:rPr>
                        <a:t>40</a:t>
                      </a:r>
                      <a:endParaRPr lang="ru-RU" sz="6000" b="1" u="sng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rgbClr val="0000FF"/>
                          </a:solidFill>
                          <a:hlinkClick r:id="rId22" action="ppaction://hlinksldjump"/>
                        </a:rPr>
                        <a:t>50</a:t>
                      </a:r>
                      <a:endParaRPr lang="ru-RU" sz="6000" b="1" u="sng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Строительство именно этой башни способствовало появлению разных языков.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068960"/>
            <a:ext cx="4032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Вавилонская</a:t>
            </a:r>
            <a:endParaRPr lang="ru-RU" sz="4800" b="1" dirty="0"/>
          </a:p>
        </p:txBody>
      </p:sp>
      <p:pic>
        <p:nvPicPr>
          <p:cNvPr id="6" name="Рисунок 5" descr="12952722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564904"/>
            <a:ext cx="3528392" cy="3511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Фото-вопрос.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Название башни Кремля - 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068960"/>
            <a:ext cx="4032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Спасская</a:t>
            </a:r>
            <a:endParaRPr lang="ru-RU" sz="4800" b="1" dirty="0"/>
          </a:p>
        </p:txBody>
      </p:sp>
      <p:pic>
        <p:nvPicPr>
          <p:cNvPr id="30722" name="Picture 2" descr="http://posobie2.sch901.edusite.ru/images/clip_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3672408" cy="408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Эту рубашку придумали в древней Ассирии, но особенно полюбилась она русским воинам — ее носили с 10 по 17 век, а потом она стала бесполезной. Что это за рубашка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564904"/>
            <a:ext cx="70567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Это кольчуга — рубашка из множества соединенных друг с другом железных колец</a:t>
            </a:r>
            <a:endParaRPr lang="ru-RU" sz="2800" b="1" dirty="0"/>
          </a:p>
        </p:txBody>
      </p:sp>
      <p:pic>
        <p:nvPicPr>
          <p:cNvPr id="9" name="Рисунок 8" descr="1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573016"/>
            <a:ext cx="2376264" cy="3073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204863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Почему  тигр полосатый?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88840"/>
            <a:ext cx="3810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2204864"/>
            <a:ext cx="45720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dirty="0" smtClean="0"/>
              <a:t>Эта расчленяющая окраска помогает ему прятаться среди тени деревьев.</a:t>
            </a:r>
            <a:endParaRPr lang="ru-RU" sz="3200" dirty="0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308304" y="5877272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05064"/>
            <a:ext cx="1800200" cy="1705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Чертово яблоко – называли это растение на Руси и отказывались выращивать. В Европе у него считался очень красивым цветок             и модницы украшали им прически.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Что это за растение?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05064"/>
            <a:ext cx="2480792" cy="248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3928" y="4005064"/>
            <a:ext cx="475252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Картофель – ядовитые ягоды, похожие на несозревший  плод томата – много людей отравились, не зная, что едят клубни, вырастающие под землей.</a:t>
            </a:r>
            <a:endParaRPr lang="ru-RU" sz="2800" b="1" dirty="0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919864" y="3284984"/>
            <a:ext cx="1224136" cy="576064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348880"/>
            <a:ext cx="2592288" cy="245585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6480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Почему зебра полосатая?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2780928"/>
            <a:ext cx="465168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67944" y="1916832"/>
            <a:ext cx="482453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Чтобы  «сливаться « в одну </a:t>
            </a:r>
            <a:r>
              <a:rPr lang="ru-RU" sz="2400" b="1" dirty="0" err="1" smtClean="0">
                <a:solidFill>
                  <a:schemeClr val="bg1"/>
                </a:solidFill>
              </a:rPr>
              <a:t>ч\б</a:t>
            </a:r>
            <a:r>
              <a:rPr lang="ru-RU" sz="2400" b="1" dirty="0" smtClean="0">
                <a:solidFill>
                  <a:schemeClr val="bg1"/>
                </a:solidFill>
              </a:rPr>
              <a:t> полосу и  когда они бегут, хищник не может понять где «начало»  одной зебры и где ее окончание.              А муха </a:t>
            </a:r>
            <a:r>
              <a:rPr lang="ru-RU" sz="2400" b="1" dirty="0" err="1" smtClean="0">
                <a:solidFill>
                  <a:schemeClr val="bg1"/>
                </a:solidFill>
              </a:rPr>
              <a:t>Це-Це</a:t>
            </a:r>
            <a:r>
              <a:rPr lang="ru-RU" sz="2400" b="1" dirty="0" smtClean="0">
                <a:solidFill>
                  <a:schemeClr val="bg1"/>
                </a:solidFill>
              </a:rPr>
              <a:t> ее не кусает, т.к. разница температур на полосах достигает 10 град. Цельсия, и она «думает» что  размеры этого  зверя недостаточны для полноценного развития их личинок.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933056"/>
            <a:ext cx="2088232" cy="1978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Кто такой «земляной крот»? почему его так называли?                             В современном мире он давно вымер,  но мы не теряем надежды на его возрождение.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01008"/>
            <a:ext cx="2516503" cy="3158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47864" y="3861048"/>
            <a:ext cx="54006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Мамонт. Находили их только мертвыми в глыбах земли и думали, что он погибает на поверхности.</a:t>
            </a:r>
            <a:endParaRPr lang="ru-RU" sz="3200" b="1" dirty="0"/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852936"/>
            <a:ext cx="2508278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Почему многие </a:t>
            </a:r>
            <a:r>
              <a:rPr lang="ru-RU" b="1" dirty="0" err="1" smtClean="0">
                <a:solidFill>
                  <a:srgbClr val="FFFF00"/>
                </a:solidFill>
              </a:rPr>
              <a:t>гусеобразные</a:t>
            </a:r>
            <a:r>
              <a:rPr lang="ru-RU" b="1" dirty="0" smtClean="0">
                <a:solidFill>
                  <a:srgbClr val="FFFF00"/>
                </a:solidFill>
              </a:rPr>
              <a:t> прилетают летом в тундру, чтобы вывести птенцов?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204864"/>
            <a:ext cx="449999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Потому что полярный день способствует быстрому росту травянистых растений, прибрежных водорослей. И короткое лето – это период размножения и рыб и насекомых. Здесь очень много еды.</a:t>
            </a:r>
            <a:endParaRPr lang="ru-RU" sz="2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060848"/>
            <a:ext cx="3312368" cy="441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919864" y="6237312"/>
            <a:ext cx="1224136" cy="62068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797152"/>
            <a:ext cx="1784198" cy="1690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800" dirty="0" smtClean="0">
                <a:solidFill>
                  <a:srgbClr val="FFFF00"/>
                </a:solidFill>
              </a:rPr>
              <a:t>Назовите самое маленькое государство мира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780928"/>
            <a:ext cx="359023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Ватикан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56992"/>
            <a:ext cx="4070940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d91c3826c9351cddd7648248af3be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653136"/>
            <a:ext cx="1824203" cy="1728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Население какой страны составляет 1 млрд. 300 млн. человек?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7" y="3573016"/>
            <a:ext cx="25202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Китай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9450" t="24570" r="8336" b="7391"/>
          <a:stretch>
            <a:fillRect/>
          </a:stretch>
        </p:blipFill>
        <p:spPr bwMode="auto">
          <a:xfrm>
            <a:off x="251520" y="3068960"/>
            <a:ext cx="3779912" cy="3128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919864" y="6137920"/>
            <a:ext cx="1224136" cy="72008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477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Интеллектуальная игра  «Самый умный!» </vt:lpstr>
      <vt:lpstr>Слайд 2</vt:lpstr>
      <vt:lpstr>Почему  тигр полосатый? </vt:lpstr>
      <vt:lpstr>Чертово яблоко – называли это растение на Руси и отказывались выращивать. В Европе у него считался очень красивым цветок             и модницы украшали им прически. Что это за растение? </vt:lpstr>
      <vt:lpstr>Почему зебра полосатая? </vt:lpstr>
      <vt:lpstr>Кто такой «земляной крот»? почему его так называли?                             В современном мире он давно вымер,  но мы не теряем надежды на его возрождение. </vt:lpstr>
      <vt:lpstr>Почему многие гусеобразные прилетают летом в тундру, чтобы вывести птенцов? </vt:lpstr>
      <vt:lpstr>Назовите самое маленькое государство мира  </vt:lpstr>
      <vt:lpstr>Население какой страны составляет 1 млрд. 300 млн. человек?  </vt:lpstr>
      <vt:lpstr>Самое глубокое место на Земле  </vt:lpstr>
      <vt:lpstr>Раньше этот океан назывался Гиперборейским, а как он называется сейчас?  </vt:lpstr>
      <vt:lpstr>Река, протекающая в Турции и Иране, носящая имя хищного животного</vt:lpstr>
      <vt:lpstr>Кто написал сказку  «Аленький цветочек»?  </vt:lpstr>
      <vt:lpstr>33 года  он был частично парализован. После лечения кудесниками по дороге в столицу совершил два великих подвига: разогнал рать под Черниговом и пленил Соловья-разбойника </vt:lpstr>
      <vt:lpstr>Как звали нимфу, наказанную за болтливость?</vt:lpstr>
      <vt:lpstr>Как называется игра, состоящая в составлении стихов на заданные рифмы?</vt:lpstr>
      <vt:lpstr>Из какого произведения и кто написал?  Науки юношей питают Отраду старым подают В счастливой жизни украшают В несчастной случай берегут</vt:lpstr>
      <vt:lpstr>Как звали неуязвимого воина, погибшего от отравленной стрелы, попавшей ему в пятку? </vt:lpstr>
      <vt:lpstr>Как в 19 веке называлась станция, где можно было поменять лошадей?</vt:lpstr>
      <vt:lpstr>Строительство именно этой башни способствовало появлению разных языков.</vt:lpstr>
      <vt:lpstr>Фото-вопрос. Название башни Кремля - ?</vt:lpstr>
      <vt:lpstr>Эту рубашку придумали в древней Ассирии, но особенно полюбилась она русским воинам — ее носили с 10 по 17 век, а потом она стала бесполезной. Что это за рубашка?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37</cp:revision>
  <dcterms:modified xsi:type="dcterms:W3CDTF">2012-09-13T18:12:46Z</dcterms:modified>
</cp:coreProperties>
</file>