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3B13-5EFF-4F79-A912-D3C513464B59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886C5-BD1B-4720-A5A7-71214B4E5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8E9C74-5844-455B-B795-2583E1D4700C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1750F9-2F79-45E1-A42C-4CEEE325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Путешествие в космос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для старшей группы детского сада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149080"/>
            <a:ext cx="38884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  <a:r>
              <a:rPr lang="ru-RU" dirty="0" err="1">
                <a:solidFill>
                  <a:schemeClr val="tx1"/>
                </a:solidFill>
              </a:rPr>
              <a:t>Т</a:t>
            </a:r>
            <a:r>
              <a:rPr lang="ru-RU" dirty="0" err="1" smtClean="0">
                <a:solidFill>
                  <a:schemeClr val="tx1"/>
                </a:solidFill>
              </a:rPr>
              <a:t>арова</a:t>
            </a:r>
            <a:r>
              <a:rPr lang="ru-RU" dirty="0" smtClean="0">
                <a:solidFill>
                  <a:schemeClr val="tx1"/>
                </a:solidFill>
              </a:rPr>
              <a:t> Мария Андреевна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ГБДОУ </a:t>
            </a:r>
            <a:r>
              <a:rPr lang="ru-RU" dirty="0">
                <a:solidFill>
                  <a:schemeClr val="tx1"/>
                </a:solidFill>
              </a:rPr>
              <a:t>детский сад № 115 Фрунзенского района СПб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Санкт –Петербург 2014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352928" cy="356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7.Подвижные игры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56284">
                <a:tc>
                  <a:txBody>
                    <a:bodyPr/>
                    <a:lstStyle/>
                    <a:p>
                      <a:r>
                        <a:rPr lang="ru-RU" dirty="0" smtClean="0"/>
                        <a:t>3.Заключительный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Выставка детских рисунков «Планеты солнечной системы»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2.Подведение итогов. Обобщение материалов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8" name="Picture 4" descr="http://im3-tub-ru.yandex.net/i?id=eb947b43cd123f3c7f7d6ed83fe54387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2765"/>
            <a:ext cx="3384376" cy="2115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86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Информационные источники: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1.</a:t>
            </a:r>
            <a:r>
              <a:rPr lang="ru-RU" sz="1800" b="1" dirty="0" smtClean="0">
                <a:solidFill>
                  <a:schemeClr val="tx1"/>
                </a:solidFill>
              </a:rPr>
              <a:t>Программа воспитания и обучения в детском саду. Под ред. М.А.Васильевой, В.В. Гербовой, Т.С.Комаровой, М. «Мозаика-Синтез», 2005.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2.</a:t>
            </a:r>
            <a:r>
              <a:rPr lang="ru-RU" sz="1800" b="1" dirty="0" smtClean="0">
                <a:solidFill>
                  <a:schemeClr val="tx1"/>
                </a:solidFill>
              </a:rPr>
              <a:t>Калашников В. О звездах и планетах.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3.</a:t>
            </a:r>
            <a:r>
              <a:rPr lang="ru-RU" sz="1800" b="1" dirty="0" smtClean="0">
                <a:solidFill>
                  <a:schemeClr val="tx1"/>
                </a:solidFill>
              </a:rPr>
              <a:t>Космос. Детская энциклопедия. -Москва, 2000.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4.</a:t>
            </a:r>
            <a:r>
              <a:rPr lang="ru-RU" sz="1800" b="1" dirty="0" smtClean="0">
                <a:solidFill>
                  <a:schemeClr val="tx1"/>
                </a:solidFill>
              </a:rPr>
              <a:t>Леонов А. Я выхожу в космос.- Москва,1985.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5.</a:t>
            </a:r>
            <a:r>
              <a:rPr lang="ru-RU" sz="1800" b="1" dirty="0" smtClean="0">
                <a:solidFill>
                  <a:schemeClr val="tx1"/>
                </a:solidFill>
              </a:rPr>
              <a:t>Левитан Е.П. Малышам о звездах и планетах.- Москва,1981.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6.</a:t>
            </a:r>
            <a:r>
              <a:rPr lang="ru-RU" sz="1800" b="1" dirty="0" smtClean="0">
                <a:solidFill>
                  <a:schemeClr val="tx1"/>
                </a:solidFill>
              </a:rPr>
              <a:t>Почемучка. Под ред. А.Алексина.- Москва, 1992.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4" name="Picture 4" descr="http://im3-tub-ru.yandex.net/i?id=eb947b43cd123f3c7f7d6ed83fe54387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5575"/>
            <a:ext cx="3491880" cy="218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467600" cy="1791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аша Витя\Desktop\Машуля\Аттестация Маша\фото\IMG_20140912_16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04391">
            <a:off x="761456" y="677964"/>
            <a:ext cx="1836204" cy="2448272"/>
          </a:xfrm>
          <a:prstGeom prst="rect">
            <a:avLst/>
          </a:prstGeom>
          <a:noFill/>
        </p:spPr>
      </p:pic>
      <p:pic>
        <p:nvPicPr>
          <p:cNvPr id="1028" name="Picture 4" descr="C:\Users\Mаша Витя\Desktop\Машуля\Аттестация Маша\фото\IMG_20140912_163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2925213" cy="1800200"/>
          </a:xfrm>
          <a:prstGeom prst="rect">
            <a:avLst/>
          </a:prstGeom>
          <a:noFill/>
        </p:spPr>
      </p:pic>
      <p:pic>
        <p:nvPicPr>
          <p:cNvPr id="1029" name="Picture 5" descr="C:\Users\Mаша Витя\Desktop\Машуля\Аттестация Маша\фото\IMG_20140912_162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85563">
            <a:off x="363949" y="3519355"/>
            <a:ext cx="3072341" cy="2304256"/>
          </a:xfrm>
          <a:prstGeom prst="rect">
            <a:avLst/>
          </a:prstGeom>
          <a:noFill/>
        </p:spPr>
      </p:pic>
      <p:pic>
        <p:nvPicPr>
          <p:cNvPr id="1030" name="Picture 6" descr="C:\Users\Mаша Витя\Desktop\Машуля\Аттестация Маша\фото\IMG_20140912_162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3160">
            <a:off x="5821372" y="497811"/>
            <a:ext cx="3001704" cy="2251278"/>
          </a:xfrm>
          <a:prstGeom prst="rect">
            <a:avLst/>
          </a:prstGeom>
          <a:noFill/>
        </p:spPr>
      </p:pic>
      <p:pic>
        <p:nvPicPr>
          <p:cNvPr id="1031" name="Picture 7" descr="C:\Users\Mаша Витя\Desktop\Машуля\Аттестация Маша\фото\IMG_20140912_163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0926">
            <a:off x="5673609" y="3596221"/>
            <a:ext cx="3131840" cy="2348880"/>
          </a:xfrm>
          <a:prstGeom prst="rect">
            <a:avLst/>
          </a:prstGeom>
          <a:noFill/>
        </p:spPr>
      </p:pic>
      <p:pic>
        <p:nvPicPr>
          <p:cNvPr id="1032" name="Picture 8" descr="C:\Users\Mаша Витя\Desktop\Машуля\Аттестация Маша\фото\IMG_20140912_163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221088"/>
            <a:ext cx="3203848" cy="2402886"/>
          </a:xfrm>
          <a:prstGeom prst="rect">
            <a:avLst/>
          </a:prstGeom>
          <a:noFill/>
        </p:spPr>
      </p:pic>
      <p:pic>
        <p:nvPicPr>
          <p:cNvPr id="1033" name="Picture 9" descr="C:\Users\Mаша Витя\Desktop\Машуля\Аттестация Маша\фото\IMG_20140409_1637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068960"/>
            <a:ext cx="1331640" cy="99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Незнание детьми старшего возраста праздника - День космонавтики</a:t>
            </a:r>
          </a:p>
          <a:p>
            <a:r>
              <a:rPr lang="ru-RU" dirty="0" smtClean="0"/>
              <a:t>Незнание детьми старшего возраста  планет солнечной системы</a:t>
            </a:r>
            <a:endParaRPr lang="ru-RU" dirty="0"/>
          </a:p>
        </p:txBody>
      </p:sp>
      <p:pic>
        <p:nvPicPr>
          <p:cNvPr id="1028" name="Picture 4" descr="The Solar System Planets In 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464496" cy="279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Тип проекта - творческий, краткосрочный.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http://im1-tub-ru.yandex.net/i?id=42d39bfd8da4c9cb5d1238c69d9f0949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88432" cy="294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Значительная часть дошкольников не знакома или знакома не в полной мере с темой «Космос»</a:t>
            </a:r>
          </a:p>
          <a:p>
            <a:r>
              <a:rPr lang="ru-RU" dirty="0" smtClean="0"/>
              <a:t>Поверхностные знания детей о космосе, о празднике- День космонавтики, о первом полете человека в космос, о планетах солнечной системы.</a:t>
            </a:r>
          </a:p>
        </p:txBody>
      </p:sp>
      <p:pic>
        <p:nvPicPr>
          <p:cNvPr id="21508" name="Picture 4" descr="http://im3-tub-ru.yandex.net/i?id=eb947b43cd123f3c7f7d6ed83fe54387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3312368" cy="207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ИСПОЛЬЗУЕМЫЕ 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7467600" cy="4873752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</a:p>
          <a:p>
            <a:r>
              <a:rPr lang="ru-RU" dirty="0" smtClean="0"/>
              <a:t>ИКТ</a:t>
            </a:r>
          </a:p>
          <a:p>
            <a:r>
              <a:rPr lang="ru-RU" dirty="0" smtClean="0"/>
              <a:t>ИГРОВОЕ ОБУЧЕНИЕ</a:t>
            </a:r>
          </a:p>
          <a:p>
            <a:r>
              <a:rPr lang="ru-RU" dirty="0" smtClean="0"/>
              <a:t>ИНТЕРАКТИВНЫЕ ТЕХНОЛОГИИ</a:t>
            </a:r>
          </a:p>
          <a:p>
            <a:r>
              <a:rPr lang="ru-RU" dirty="0" smtClean="0"/>
              <a:t>ЗДОРОВЬЕ СБЕРЕГАЮЩИЕ ТЕХНОЛОГИИ</a:t>
            </a:r>
          </a:p>
          <a:p>
            <a:endParaRPr lang="ru-RU" dirty="0"/>
          </a:p>
        </p:txBody>
      </p:sp>
      <p:pic>
        <p:nvPicPr>
          <p:cNvPr id="20482" name="Picture 2" descr="http://im2-tub-ru.yandex.net/i?id=41574d71106953e51fc664ea803bdefe-1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2088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Формирование  у  детей старшего дошкольного возраста представлений о космическом пространстве, освоении космоса людьми.</a:t>
            </a:r>
            <a:endParaRPr lang="ru-RU" sz="2800" dirty="0"/>
          </a:p>
        </p:txBody>
      </p:sp>
      <p:pic>
        <p:nvPicPr>
          <p:cNvPr id="19460" name="Picture 4" descr="http://im3-tub-ru.yandex.net/i?id=eb947b43cd123f3c7f7d6ed83fe54387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096344" cy="193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Обобщить и расширить знания детей старшего дошкольного возраста о космосе, о празднике – День космонавтики.</a:t>
            </a:r>
          </a:p>
          <a:p>
            <a:r>
              <a:rPr lang="ru-RU" dirty="0" smtClean="0"/>
              <a:t>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</a:t>
            </a:r>
          </a:p>
          <a:p>
            <a:r>
              <a:rPr lang="ru-RU" dirty="0" smtClean="0"/>
              <a:t>Воспитывать чувство гордости за родную страну, которая стала первой в освоении космоса. </a:t>
            </a:r>
          </a:p>
        </p:txBody>
      </p:sp>
      <p:pic>
        <p:nvPicPr>
          <p:cNvPr id="18436" name="Picture 4" descr="http://im3-tub-ru.yandex.net/i?id=eb947b43cd123f3c7f7d6ed83fe54387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29200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проекта через виды деятельности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1556792"/>
            <a:ext cx="36004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Путешествие в космос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 flipH="1">
            <a:off x="1043608" y="2312876"/>
            <a:ext cx="158417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3140968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Игровая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63688" y="3140968"/>
            <a:ext cx="14401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851920" y="3140968"/>
            <a:ext cx="1440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2924944"/>
            <a:ext cx="36004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2492896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3"/>
          </p:cNvCxnSpPr>
          <p:nvPr/>
        </p:nvCxnSpPr>
        <p:spPr>
          <a:xfrm flipV="1">
            <a:off x="6228184" y="2276872"/>
            <a:ext cx="122413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9512" y="4653136"/>
            <a:ext cx="19442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Познавательно – </a:t>
            </a:r>
            <a:r>
              <a:rPr lang="ru-RU" dirty="0" smtClean="0">
                <a:solidFill>
                  <a:schemeClr val="tx1"/>
                </a:solidFill>
              </a:rPr>
              <a:t>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4005064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Коммуникативная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515719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Двигательная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155679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Изобразительная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3212976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Двигательная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652120" y="2924944"/>
            <a:ext cx="122413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588224" y="450912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Конструирование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80" y="2996952"/>
            <a:ext cx="100811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364088" y="5805264"/>
            <a:ext cx="25202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Восприятие художественной литературы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Мероприятия по реализации проекта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404664"/>
          <a:ext cx="7704856" cy="636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6922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5816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Подготовительный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/>
                        <a:t>1.Выявление первоначальных знаний о космосе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2.Подбор книг, плакатов о космосе.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3.Создание предметно – окружающей</a:t>
                      </a:r>
                      <a:r>
                        <a:rPr lang="ru-RU" sz="1800" baseline="0" dirty="0" smtClean="0"/>
                        <a:t> среды</a:t>
                      </a:r>
                      <a:endParaRPr lang="ru-RU" dirty="0"/>
                    </a:p>
                  </a:txBody>
                  <a:tcPr/>
                </a:tc>
              </a:tr>
              <a:tr h="3338559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1.Чтение художественной литературы</a:t>
                      </a:r>
                    </a:p>
                    <a:p>
                      <a:r>
                        <a:rPr lang="ru-RU" dirty="0" smtClean="0"/>
                        <a:t>2.Просмотр презентаций</a:t>
                      </a:r>
                      <a:r>
                        <a:rPr lang="ru-RU" baseline="0" dirty="0" smtClean="0"/>
                        <a:t> о космосе</a:t>
                      </a:r>
                    </a:p>
                    <a:p>
                      <a:r>
                        <a:rPr lang="ru-RU" baseline="0" dirty="0" smtClean="0"/>
                        <a:t>3.</a:t>
                      </a:r>
                      <a:r>
                        <a:rPr lang="ru-RU" sz="1800" dirty="0" smtClean="0"/>
                        <a:t> Проведение НОД по развитию речи «Мы и космос».</a:t>
                      </a:r>
                    </a:p>
                    <a:p>
                      <a:r>
                        <a:rPr lang="ru-RU" sz="1800" dirty="0" smtClean="0"/>
                        <a:t>4. </a:t>
                      </a:r>
                      <a:r>
                        <a:rPr lang="ru-RU" sz="1800" dirty="0" err="1" smtClean="0"/>
                        <a:t>Нод</a:t>
                      </a:r>
                      <a:r>
                        <a:rPr lang="ru-RU" sz="1800" dirty="0" smtClean="0"/>
                        <a:t> по конструированию «Космическая ракета»</a:t>
                      </a:r>
                    </a:p>
                    <a:p>
                      <a:r>
                        <a:rPr lang="ru-RU" sz="1800" dirty="0" smtClean="0"/>
                        <a:t>5. </a:t>
                      </a:r>
                      <a:r>
                        <a:rPr lang="ru-RU" sz="1800" dirty="0" err="1" smtClean="0"/>
                        <a:t>Нод</a:t>
                      </a:r>
                      <a:r>
                        <a:rPr lang="ru-RU" sz="1800" dirty="0" smtClean="0"/>
                        <a:t> по рисованию «Планеты солнечной системы»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6. Заучивание стихотворений о космосе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272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Путешествие в космос </vt:lpstr>
      <vt:lpstr>Проблема</vt:lpstr>
      <vt:lpstr>Тип проекта - творческий, краткосрочный. </vt:lpstr>
      <vt:lpstr>Актуальность темы</vt:lpstr>
      <vt:lpstr>ИСПОЛЬЗУЕМЫЕ ТЕХНОЛОГИИ</vt:lpstr>
      <vt:lpstr>Цель </vt:lpstr>
      <vt:lpstr>Задачи</vt:lpstr>
      <vt:lpstr>Реализация проекта через виды деятельности</vt:lpstr>
      <vt:lpstr>Мероприятия по реализации проекта</vt:lpstr>
      <vt:lpstr>Слайд 10</vt:lpstr>
      <vt:lpstr>Информационные источники: 1.Программа воспитания и обучения в детском саду. Под ред. М.А.Васильевой, В.В. Гербовой, Т.С.Комаровой, М. «Мозаика-Синтез», 2005. 2.Калашников В. О звездах и планетах. 3.Космос. Детская энциклопедия. -Москва, 2000. 4.Леонов А. Я выхожу в космос.- Москва,1985. 5.Левитан Е.П. Малышам о звездах и планетах.- Москва,1981. 6.Почемучка. Под ред. А.Алексина.- Москва, 1992.  </vt:lpstr>
      <vt:lpstr>СПАСИБО ЗА ВНИМАНИЕ!!!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</dc:title>
  <dc:creator>Mаша Витя</dc:creator>
  <cp:lastModifiedBy>Mаша Витя</cp:lastModifiedBy>
  <cp:revision>12</cp:revision>
  <dcterms:created xsi:type="dcterms:W3CDTF">2014-09-11T15:42:42Z</dcterms:created>
  <dcterms:modified xsi:type="dcterms:W3CDTF">2014-09-12T18:08:11Z</dcterms:modified>
</cp:coreProperties>
</file>