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114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C1F11-1240-4913-BB13-A0900C1C0286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D00AA-F8C0-4C05-B139-CA85C7FC7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00AA-F8C0-4C05-B139-CA85C7FC7BE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3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55BE-774A-4D8F-884B-0A976DBFA815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C98436-0AC5-4447-869B-EC7E24FB2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55BE-774A-4D8F-884B-0A976DBFA815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8436-0AC5-4447-869B-EC7E24FB2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55BE-774A-4D8F-884B-0A976DBFA815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8436-0AC5-4447-869B-EC7E24FB2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55BE-774A-4D8F-884B-0A976DBFA815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C98436-0AC5-4447-869B-EC7E24FB2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55BE-774A-4D8F-884B-0A976DBFA815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8436-0AC5-4447-869B-EC7E24FB2D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55BE-774A-4D8F-884B-0A976DBFA815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8436-0AC5-4447-869B-EC7E24FB2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55BE-774A-4D8F-884B-0A976DBFA815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C98436-0AC5-4447-869B-EC7E24FB2DF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55BE-774A-4D8F-884B-0A976DBFA815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8436-0AC5-4447-869B-EC7E24FB2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55BE-774A-4D8F-884B-0A976DBFA815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8436-0AC5-4447-869B-EC7E24FB2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55BE-774A-4D8F-884B-0A976DBFA815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8436-0AC5-4447-869B-EC7E24FB2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55BE-774A-4D8F-884B-0A976DBFA815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8436-0AC5-4447-869B-EC7E24FB2DF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D855BE-774A-4D8F-884B-0A976DBFA815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C98436-0AC5-4447-869B-EC7E24FB2D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Ах какая </a:t>
            </a:r>
            <a:r>
              <a:rPr lang="ru-RU" sz="6000" dirty="0" smtClean="0">
                <a:solidFill>
                  <a:schemeClr val="tx1"/>
                </a:solidFill>
              </a:rPr>
              <a:t>модная </a:t>
            </a:r>
            <a:r>
              <a:rPr lang="ru-RU" sz="6000" dirty="0">
                <a:solidFill>
                  <a:schemeClr val="tx1"/>
                </a:solidFill>
              </a:rPr>
              <a:t>шляпа!</a:t>
            </a:r>
            <a:br>
              <a:rPr lang="ru-RU" sz="6000" dirty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8458200" cy="19442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РГПУ им. Герцена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Факультет Институт Детства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Кафедра дошкольной педагогики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Выполнила студентка 3-го курса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Группа д 5-11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Селифанова Ксения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Презентация подготовлена для детей старшего дошкольного возраста</a:t>
            </a:r>
          </a:p>
          <a:p>
            <a:pPr algn="r"/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Чуть позже Мужчины тоже стали носить модные шляпы и в то время появляются шляпы с очень широкими полями. Такие шляпы были придуманы для защиты знатного человека от грязи и мусора, который выкидывали из балкона. Такие шляпы украшали </a:t>
            </a:r>
            <a:r>
              <a:rPr lang="ru-RU" sz="1800" dirty="0">
                <a:solidFill>
                  <a:schemeClr val="tx1"/>
                </a:solidFill>
                <a:effectLst/>
              </a:rPr>
              <a:t>драгоценностями и перьями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916832"/>
            <a:ext cx="3096344" cy="36724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Специально для таких шляп мужчины  придумали поклон со снятием шляпы. Так они показывали своё уважение знатной даме или господину.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" y="1772816"/>
            <a:ext cx="4649957" cy="4752528"/>
          </a:xfrm>
        </p:spPr>
      </p:pic>
    </p:spTree>
    <p:extLst>
      <p:ext uri="{BB962C8B-B14F-4D97-AF65-F5344CB8AC3E}">
        <p14:creationId xmlns:p14="http://schemas.microsoft.com/office/powerpoint/2010/main" val="14527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то время когда у мужчин было модно носить шляпы с большими полями, женщины, чтобы отличаться, стали носить чепчики, которые украшались цветами.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88632" cy="5400600"/>
          </a:xfrm>
        </p:spPr>
      </p:pic>
    </p:spTree>
    <p:extLst>
      <p:ext uri="{BB962C8B-B14F-4D97-AF65-F5344CB8AC3E}">
        <p14:creationId xmlns:p14="http://schemas.microsoft.com/office/powerpoint/2010/main" val="13772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 те времена мужчины часто ездили на охоту, на лошадях. Ребята, как вы думаете удобно было наезднику охотиться когда у него на голове была одета большая шляпа</a:t>
            </a:r>
            <a:r>
              <a:rPr lang="ru-RU" dirty="0" smtClean="0">
                <a:solidFill>
                  <a:schemeClr val="tx1"/>
                </a:solidFill>
              </a:rPr>
              <a:t>? </a:t>
            </a:r>
            <a:r>
              <a:rPr lang="ru-RU" i="1" dirty="0" smtClean="0">
                <a:solidFill>
                  <a:schemeClr val="tx1"/>
                </a:solidFill>
              </a:rPr>
              <a:t>(нет)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 почему? </a:t>
            </a:r>
            <a:r>
              <a:rPr lang="ru-RU" i="1" dirty="0" smtClean="0">
                <a:solidFill>
                  <a:schemeClr val="tx1"/>
                </a:solidFill>
              </a:rPr>
              <a:t>(неудобно смотреть)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Правильно! Наезднику было не удобно смотреть по сторонам, к тому же он мог легко зацепиться шляпой в лесу за какую-нибудь ветку и упасть с лошади.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Тогда мужчины решили что поля на шляпе нужно подкалывать булавкой и у них получилась уже новая шляпа, которую назвали «треуголка», потому что у неё было три угла.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9" y="1268760"/>
            <a:ext cx="7848872" cy="3960440"/>
          </a:xfrm>
        </p:spPr>
      </p:pic>
      <p:sp>
        <p:nvSpPr>
          <p:cNvPr id="7" name="Прямоугольник 6"/>
          <p:cNvSpPr/>
          <p:nvPr/>
        </p:nvSpPr>
        <p:spPr>
          <a:xfrm>
            <a:off x="683568" y="551723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Такая шляпа стала очень модной и её стали носить военные.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98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Скажите пожалуйста а вам известен какой-нибудь современный герой, который очень любил носить треуголку? Я знаю одного такого героя. Вот он.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5616624" cy="5400600"/>
          </a:xfrm>
        </p:spPr>
      </p:pic>
    </p:spTree>
    <p:extLst>
      <p:ext uri="{BB962C8B-B14F-4D97-AF65-F5344CB8AC3E}">
        <p14:creationId xmlns:p14="http://schemas.microsoft.com/office/powerpoint/2010/main" val="31736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Через много лет в мире появился человек который придумал новую шляпу-цилиндр.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816424" cy="5091707"/>
          </a:xfrm>
        </p:spPr>
      </p:pic>
      <p:sp>
        <p:nvSpPr>
          <p:cNvPr id="7" name="Прямоугольник 6"/>
          <p:cNvSpPr/>
          <p:nvPr/>
        </p:nvSpPr>
        <p:spPr>
          <a:xfrm>
            <a:off x="4355976" y="14847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Такую шляпу стали носить и мужчины, и женщины. Затем </a:t>
            </a:r>
            <a:r>
              <a:rPr lang="ru-RU" b="1" dirty="0"/>
              <a:t>появился складной </a:t>
            </a:r>
            <a:r>
              <a:rPr lang="ru-RU" b="1" dirty="0" smtClean="0"/>
              <a:t>цилиндр. Его очень любила носить старуха Шапокляк. Кстати, складной цилиндр так и называется «шапокляк»</a:t>
            </a:r>
            <a:endParaRPr lang="ru-RU" b="1" dirty="0"/>
          </a:p>
        </p:txBody>
      </p:sp>
      <p:pic>
        <p:nvPicPr>
          <p:cNvPr id="1028" name="Picture 4" descr="C:\Users\Алексей\было\Desktop\269527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62112"/>
            <a:ext cx="3240360" cy="370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100811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Женские шляпы разделились на летние и зимние. Летом женщины носили соломенные лёгкие шляпки, а в другое время года более тёплые. Женские шляпы были самых разных видов. Их украшали лентами, перьями фруктами, драгоценностями и цветами. По женской шляпке можно было узнать насколько богата её семья.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1"/>
            <a:ext cx="3384376" cy="4713617"/>
          </a:xfrm>
        </p:spPr>
      </p:pic>
      <p:pic>
        <p:nvPicPr>
          <p:cNvPr id="2050" name="Picture 2" descr="C:\Users\Алексей\было\Desktop\56_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5612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Позже в моду пришла шляпа-котелок, она была более удобная чем цилиндр и была меньше по размеру. Такая шляпа была в моде у мужчин очень-очень долго.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896543" cy="4971181"/>
          </a:xfrm>
        </p:spPr>
      </p:pic>
      <p:sp>
        <p:nvSpPr>
          <p:cNvPr id="5" name="Прямоугольник 4"/>
          <p:cNvSpPr/>
          <p:nvPr/>
        </p:nvSpPr>
        <p:spPr>
          <a:xfrm>
            <a:off x="5724128" y="1628800"/>
            <a:ext cx="314380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Перед вами очень известный</a:t>
            </a:r>
          </a:p>
          <a:p>
            <a:r>
              <a:rPr lang="ru-RU" dirty="0"/>
              <a:t>а</a:t>
            </a:r>
            <a:r>
              <a:rPr lang="ru-RU" dirty="0" smtClean="0"/>
              <a:t>ктёр - Чарли Чаплин. </a:t>
            </a:r>
          </a:p>
          <a:p>
            <a:r>
              <a:rPr lang="ru-RU" dirty="0" smtClean="0"/>
              <a:t>Шляпа-котелок была его</a:t>
            </a:r>
          </a:p>
          <a:p>
            <a:r>
              <a:rPr lang="ru-RU" dirty="0" smtClean="0"/>
              <a:t>Самым любимым предметом</a:t>
            </a:r>
          </a:p>
          <a:p>
            <a:r>
              <a:rPr lang="ru-RU" dirty="0"/>
              <a:t>в</a:t>
            </a:r>
            <a:r>
              <a:rPr lang="ru-RU" dirty="0" smtClean="0"/>
              <a:t> одежде.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1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Женские шляпы тоже стали меньше, но их по прежнему старались украшать всеми возможными способами.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064896" cy="4824536"/>
          </a:xfrm>
        </p:spPr>
      </p:pic>
    </p:spTree>
    <p:extLst>
      <p:ext uri="{BB962C8B-B14F-4D97-AF65-F5344CB8AC3E}">
        <p14:creationId xmlns:p14="http://schemas.microsoft.com/office/powerpoint/2010/main" val="37947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Через несколько лет в моде появились шляпки которые украшались чучелами животных и птиц.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556791"/>
            <a:ext cx="3744417" cy="4627905"/>
          </a:xfrm>
        </p:spPr>
      </p:pic>
      <p:pic>
        <p:nvPicPr>
          <p:cNvPr id="3074" name="Picture 2" descr="C:\Users\Алексей\было\Desktop\bird 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6887"/>
            <a:ext cx="3452327" cy="45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Познакомить </a:t>
            </a:r>
            <a:r>
              <a:rPr lang="ru-RU" dirty="0">
                <a:solidFill>
                  <a:schemeClr val="tx1"/>
                </a:solidFill>
              </a:rPr>
              <a:t>детей с историей возникновения </a:t>
            </a:r>
            <a:r>
              <a:rPr lang="ru-RU" dirty="0" smtClean="0">
                <a:solidFill>
                  <a:schemeClr val="tx1"/>
                </a:solidFill>
              </a:rPr>
              <a:t>шляпы.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знать </a:t>
            </a:r>
            <a:r>
              <a:rPr lang="ru-RU" dirty="0">
                <a:solidFill>
                  <a:schemeClr val="tx1"/>
                </a:solidFill>
              </a:rPr>
              <a:t>о её функциональном назначении. 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Показать </a:t>
            </a:r>
            <a:r>
              <a:rPr lang="ru-RU" dirty="0">
                <a:solidFill>
                  <a:schemeClr val="tx1"/>
                </a:solidFill>
              </a:rPr>
              <a:t>виды </a:t>
            </a:r>
            <a:r>
              <a:rPr lang="ru-RU" dirty="0" smtClean="0">
                <a:solidFill>
                  <a:schemeClr val="tx1"/>
                </a:solidFill>
              </a:rPr>
              <a:t>шляп, их строение.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Вызвать эмоциональный отклик.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Расширить кругозор детей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Проведение мастер-класса по изготовлению шляпы из картона.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Позже у женщин появились зимние шляпы из меха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3422480" cy="4755157"/>
          </a:xfrm>
        </p:spPr>
      </p:pic>
    </p:spTree>
    <p:extLst>
      <p:ext uri="{BB962C8B-B14F-4D97-AF65-F5344CB8AC3E}">
        <p14:creationId xmlns:p14="http://schemas.microsoft.com/office/powerpoint/2010/main" val="68266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Потом в моду у женщин вошли короткие стрижки как у мужчин и шляпки появились вот такие.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4752528" cy="5400600"/>
          </a:xfrm>
        </p:spPr>
      </p:pic>
    </p:spTree>
    <p:extLst>
      <p:ext uri="{BB962C8B-B14F-4D97-AF65-F5344CB8AC3E}">
        <p14:creationId xmlns:p14="http://schemas.microsoft.com/office/powerpoint/2010/main" val="614118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764704"/>
            <a:ext cx="7560840" cy="29523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то время шляпы у мужчин выходили из моды и мужчины постепенно перестали их носить.</a:t>
            </a:r>
            <a:endParaRPr lang="ru-RU" sz="3200" dirty="0"/>
          </a:p>
        </p:txBody>
      </p:sp>
      <p:pic>
        <p:nvPicPr>
          <p:cNvPr id="1026" name="Picture 2" descr="C:\Users\Серго\Desktop\49655642_Evgeniy_Aleksandrovich_Evstigne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48879"/>
            <a:ext cx="3519115" cy="42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2360915"/>
            <a:ext cx="39317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Это одна из последних модных шляп, </a:t>
            </a:r>
          </a:p>
          <a:p>
            <a:r>
              <a:rPr lang="ru-RU" dirty="0" smtClean="0"/>
              <a:t>которую носили мужчины. </a:t>
            </a:r>
          </a:p>
          <a:p>
            <a:r>
              <a:rPr lang="ru-RU" dirty="0" smtClean="0"/>
              <a:t>В кино такую шляпу носили шпионы</a:t>
            </a:r>
          </a:p>
          <a:p>
            <a:r>
              <a:rPr lang="ru-RU" dirty="0"/>
              <a:t>и</a:t>
            </a:r>
            <a:r>
              <a:rPr lang="ru-RU" dirty="0" smtClean="0"/>
              <a:t> сыщики.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49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Сегодня шляпа – это очень модная деталь одежды, которую носят не все. Как вы думаете почему? </a:t>
            </a:r>
            <a:r>
              <a:rPr lang="ru-RU" sz="1600" i="1" dirty="0" smtClean="0">
                <a:solidFill>
                  <a:schemeClr val="tx1"/>
                </a:solidFill>
              </a:rPr>
              <a:t>(Потому что все носят шапки)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816424" cy="3816424"/>
          </a:xfrm>
        </p:spPr>
      </p:pic>
      <p:pic>
        <p:nvPicPr>
          <p:cNvPr id="2050" name="Picture 2" descr="C:\Users\Серго\Desktop\799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320480" cy="38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60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Современные шляпы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ерго\Desktop\Hat_Mariette_sa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00149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ерго\Desktop\fc54786b3b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61" y="1556792"/>
            <a:ext cx="28083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ерго\Desktop\Royal+Ascot+2009+Ladies+Day+_RY6RGIue8H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26" y="1556792"/>
            <a:ext cx="286253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3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Содержание работы: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Проведение мастер-класса по изготовлению шляпы из картона.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Посещение выставки.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Оснащение предметно-развивающей среды материалами по соответствующей теме.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Данная презентация это виртуальная экскурсия, которая представлена детям в качестве досуга.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616624"/>
          </a:xfrm>
        </p:spPr>
        <p:txBody>
          <a:bodyPr>
            <a:normAutofit fontScale="77500" lnSpcReduction="20000"/>
          </a:bodyPr>
          <a:lstStyle/>
          <a:p>
            <a:r>
              <a:rPr lang="ru-RU" sz="4100" dirty="0" smtClean="0">
                <a:solidFill>
                  <a:schemeClr val="tx1"/>
                </a:solidFill>
              </a:rPr>
              <a:t>Ребята, сегодня мы с вами познакомимся с интересной деталью одежды, а именно шляпой.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Давайте сначала выясним, что же это такое «Шляпа»?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4248472" cy="5832648"/>
          </a:xfrm>
        </p:spPr>
      </p:pic>
    </p:spTree>
    <p:extLst>
      <p:ext uri="{BB962C8B-B14F-4D97-AF65-F5344CB8AC3E}">
        <p14:creationId xmlns:p14="http://schemas.microsoft.com/office/powerpoint/2010/main" val="4267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effectLst/>
              </a:rPr>
              <a:t>Шляпа</a:t>
            </a:r>
            <a:r>
              <a:rPr lang="ru-RU" sz="1600" dirty="0">
                <a:solidFill>
                  <a:schemeClr val="tx1"/>
                </a:solidFill>
                <a:effectLst/>
              </a:rPr>
              <a:t> –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это твёрдый головной убор, который состоит из двух частей. </a:t>
            </a:r>
            <a:r>
              <a:rPr lang="ru-RU" sz="1600" dirty="0">
                <a:solidFill>
                  <a:schemeClr val="tx1"/>
                </a:solidFill>
                <a:effectLst/>
              </a:rPr>
              <a:t>Тулья – это верхняя часть шляпы, покрывающая голову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. 2-я часть называется поля это края которые защищают глаза от солнца, ветра или дождя.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1"/>
            <a:ext cx="8064896" cy="4824537"/>
          </a:xfrm>
        </p:spPr>
      </p:pic>
    </p:spTree>
    <p:extLst>
      <p:ext uri="{BB962C8B-B14F-4D97-AF65-F5344CB8AC3E}">
        <p14:creationId xmlns:p14="http://schemas.microsoft.com/office/powerpoint/2010/main" val="14335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Существует легенда 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что шляпу с тульей и полями, </a:t>
            </a:r>
            <a:r>
              <a:rPr lang="ru-RU" sz="1400" dirty="0">
                <a:solidFill>
                  <a:schemeClr val="tx1"/>
                </a:solidFill>
                <a:effectLst/>
              </a:rPr>
              <a:t>изобрел хитрый бог Гермес. Он представлял собой головной убор с тульей и обязательно с полями. В таком было удобно путешествовать в непогоду, а если не было ветра и дождя, 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шляпу </a:t>
            </a:r>
            <a:r>
              <a:rPr lang="ru-RU" sz="1400" dirty="0">
                <a:solidFill>
                  <a:schemeClr val="tx1"/>
                </a:solidFill>
                <a:effectLst/>
              </a:rPr>
              <a:t>отбрасывали на спину, ведь он был подвешен на ремне или ленте.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832648" cy="5400600"/>
          </a:xfrm>
        </p:spPr>
      </p:pic>
    </p:spTree>
    <p:extLst>
      <p:ext uri="{BB962C8B-B14F-4D97-AF65-F5344CB8AC3E}">
        <p14:creationId xmlns:p14="http://schemas.microsoft.com/office/powerpoint/2010/main" val="31890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Сначала шляпы были нужны только для защиты от солнца и дождя, но потом люди стали носить шляпы просто так. Для красоты. Первая модная шляпа называлась «</a:t>
            </a:r>
            <a:r>
              <a:rPr lang="ru-RU" sz="1600" dirty="0" err="1" smtClean="0">
                <a:solidFill>
                  <a:schemeClr val="tx1"/>
                </a:solidFill>
              </a:rPr>
              <a:t>генин</a:t>
            </a:r>
            <a:r>
              <a:rPr lang="ru-RU" sz="1600" dirty="0" smtClean="0">
                <a:solidFill>
                  <a:schemeClr val="tx1"/>
                </a:solidFill>
              </a:rPr>
              <a:t>», её носили только женщины. Выглядела она вот так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5760640" cy="5328591"/>
          </a:xfrm>
        </p:spPr>
      </p:pic>
      <p:sp>
        <p:nvSpPr>
          <p:cNvPr id="5" name="Прямоугольник 4"/>
          <p:cNvSpPr/>
          <p:nvPr/>
        </p:nvSpPr>
        <p:spPr>
          <a:xfrm>
            <a:off x="6531903" y="1700808"/>
            <a:ext cx="248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то время шляпы были модными только у женщин. Мужчины шляпы не носили.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2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Иногда шляпа у придворной дамы была такая высокая, ч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то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приходилось </a:t>
            </a:r>
            <a:r>
              <a:rPr lang="ru-RU" sz="2000" dirty="0">
                <a:solidFill>
                  <a:schemeClr val="tx1"/>
                </a:solidFill>
                <a:effectLst/>
              </a:rPr>
              <a:t>дополнительно прорубать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двери.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5372"/>
            <a:ext cx="8136904" cy="4499932"/>
          </a:xfrm>
        </p:spPr>
      </p:pic>
    </p:spTree>
    <p:extLst>
      <p:ext uri="{BB962C8B-B14F-4D97-AF65-F5344CB8AC3E}">
        <p14:creationId xmlns:p14="http://schemas.microsoft.com/office/powerpoint/2010/main" val="37303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Потом такую шляпу изменили и она превратилась в полумесяц.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528392" cy="5472608"/>
          </a:xfrm>
        </p:spPr>
      </p:pic>
    </p:spTree>
    <p:extLst>
      <p:ext uri="{BB962C8B-B14F-4D97-AF65-F5344CB8AC3E}">
        <p14:creationId xmlns:p14="http://schemas.microsoft.com/office/powerpoint/2010/main" val="4619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715</Words>
  <Application>Microsoft Office PowerPoint</Application>
  <PresentationFormat>Экран (4:3)</PresentationFormat>
  <Paragraphs>58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Ах какая модная шляпа! </vt:lpstr>
      <vt:lpstr>Презентация PowerPoint</vt:lpstr>
      <vt:lpstr>Презентация PowerPoint</vt:lpstr>
      <vt:lpstr>Презентация PowerPoint</vt:lpstr>
      <vt:lpstr>Шляпа – это твёрдый головной убор, который состоит из двух частей. Тулья – это верхняя часть шляпы, покрывающая голову. 2-я часть называется поля это края которые защищают глаза от солнца, ветра или дождя.</vt:lpstr>
      <vt:lpstr>Существует легенда что шляпу с тульей и полями, изобрел хитрый бог Гермес. Он представлял собой головной убор с тульей и обязательно с полями. В таком было удобно путешествовать в непогоду, а если не было ветра и дождя, шляпу отбрасывали на спину, ведь он был подвешен на ремне или ленте.</vt:lpstr>
      <vt:lpstr>Сначала шляпы были нужны только для защиты от солнца и дождя, но потом люди стали носить шляпы просто так. Для красоты. Первая модная шляпа называлась «генин», её носили только женщины. Выглядела она вот так</vt:lpstr>
      <vt:lpstr>Иногда шляпа у придворной дамы была такая высокая, что приходилось дополнительно прорубать двери.</vt:lpstr>
      <vt:lpstr>Потом такую шляпу изменили и она превратилась в полумесяц.</vt:lpstr>
      <vt:lpstr>Чуть позже Мужчины тоже стали носить модные шляпы и в то время появляются шляпы с очень широкими полями. Такие шляпы были придуманы для защиты знатного человека от грязи и мусора, который выкидывали из балкона. Такие шляпы украшали драгоценностями и перьями</vt:lpstr>
      <vt:lpstr>В то время когда у мужчин было модно носить шляпы с большими полями, женщины, чтобы отличаться, стали носить чепчики, которые украшались цветами.</vt:lpstr>
      <vt:lpstr>Презентация PowerPoint</vt:lpstr>
      <vt:lpstr>Тогда мужчины решили что поля на шляпе нужно подкалывать булавкой и у них получилась уже новая шляпа, которую назвали «треуголка», потому что у неё было три угла.</vt:lpstr>
      <vt:lpstr>Скажите пожалуйста а вам известен какой-нибудь современный герой, который очень любил носить треуголку? Я знаю одного такого героя. Вот он.</vt:lpstr>
      <vt:lpstr>Через много лет в мире появился человек который придумал новую шляпу-цилиндр.</vt:lpstr>
      <vt:lpstr>Женские шляпы разделились на летние и зимние. Летом женщины носили соломенные лёгкие шляпки, а в другое время года более тёплые. Женские шляпы были самых разных видов. Их украшали лентами, перьями фруктами, драгоценностями и цветами. По женской шляпке можно было узнать насколько богата её семья.</vt:lpstr>
      <vt:lpstr>Позже в моду пришла шляпа-котелок, она была более удобная чем цилиндр и была меньше по размеру. Такая шляпа была в моде у мужчин очень-очень долго.</vt:lpstr>
      <vt:lpstr>Женские шляпы тоже стали меньше, но их по прежнему старались украшать всеми возможными способами.</vt:lpstr>
      <vt:lpstr>Через несколько лет в моде появились шляпки которые украшались чучелами животных и птиц.</vt:lpstr>
      <vt:lpstr>Позже у женщин появились зимние шляпы из меха</vt:lpstr>
      <vt:lpstr>Потом в моду у женщин вошли короткие стрижки как у мужчин и шляпки появились вот такие.</vt:lpstr>
      <vt:lpstr>Презентация PowerPoint</vt:lpstr>
      <vt:lpstr>Сегодня шляпа – это очень модная деталь одежды, которую носят не все. Как вы думаете почему? (Потому что все носят шапки)</vt:lpstr>
      <vt:lpstr>Современные шляпы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47</cp:revision>
  <dcterms:created xsi:type="dcterms:W3CDTF">2014-03-31T18:56:46Z</dcterms:created>
  <dcterms:modified xsi:type="dcterms:W3CDTF">2014-09-19T16:57:33Z</dcterms:modified>
</cp:coreProperties>
</file>