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19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3" r:id="rId17"/>
    <p:sldId id="274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0000"/>
    <a:srgbClr val="FFFF00"/>
    <a:srgbClr val="008000"/>
    <a:srgbClr val="660066"/>
    <a:srgbClr val="99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3" autoAdjust="0"/>
    <p:restoredTop sz="94660"/>
  </p:normalViewPr>
  <p:slideViewPr>
    <p:cSldViewPr>
      <p:cViewPr varScale="1">
        <p:scale>
          <a:sx n="106" d="100"/>
          <a:sy n="106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BB648C8-73AD-4426-B82F-5B39362D09BF}" type="datetimeFigureOut">
              <a:rPr lang="ru-RU"/>
              <a:pPr>
                <a:defRPr/>
              </a:pPr>
              <a:t>19.09.2014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B21BC8C6-4139-409B-8A94-6D31A0DA6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150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6E63485-3F63-4AF5-9DDF-FB4F193AAD29}" type="slidenum">
              <a:rPr lang="ru-RU" smtClean="0"/>
              <a:pPr/>
              <a:t>16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/>
            <a:ahLst/>
            <a:cxnLst>
              <a:cxn ang="0">
                <a:pos x="2822" y="0"/>
              </a:cxn>
              <a:cxn ang="0">
                <a:pos x="0" y="975"/>
              </a:cxn>
              <a:cxn ang="0">
                <a:pos x="2169" y="3619"/>
              </a:cxn>
              <a:cxn ang="0">
                <a:pos x="3985" y="1125"/>
              </a:cxn>
              <a:cxn ang="0">
                <a:pos x="2822" y="0"/>
              </a:cxn>
              <a:cxn ang="0">
                <a:pos x="2822" y="0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/>
              <a:ahLst/>
              <a:cxnLst>
                <a:cxn ang="0">
                  <a:pos x="794" y="395"/>
                </a:cxn>
                <a:cxn ang="0">
                  <a:pos x="710" y="318"/>
                </a:cxn>
                <a:cxn ang="0">
                  <a:pos x="556" y="210"/>
                </a:cxn>
                <a:cxn ang="0">
                  <a:pos x="71" y="0"/>
                </a:cxn>
                <a:cxn ang="0">
                  <a:pos x="23" y="20"/>
                </a:cxn>
                <a:cxn ang="0">
                  <a:pos x="0" y="83"/>
                </a:cxn>
                <a:cxn ang="0">
                  <a:pos x="28" y="155"/>
                </a:cxn>
                <a:cxn ang="0">
                  <a:pos x="570" y="409"/>
                </a:cxn>
                <a:cxn ang="0">
                  <a:pos x="689" y="393"/>
                </a:cxn>
                <a:cxn ang="0">
                  <a:pos x="785" y="414"/>
                </a:cxn>
                <a:cxn ang="0">
                  <a:pos x="794" y="395"/>
                </a:cxn>
                <a:cxn ang="0">
                  <a:pos x="794" y="395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3"/>
              <a:ext cx="416" cy="265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9" cy="667"/>
              <a:chOff x="4986" y="2752"/>
              <a:chExt cx="469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/>
                <a:ahLst/>
                <a:cxnLst>
                  <a:cxn ang="0">
                    <a:pos x="110" y="0"/>
                  </a:cxn>
                  <a:cxn ang="0">
                    <a:pos x="40" y="66"/>
                  </a:cxn>
                  <a:cxn ang="0">
                    <a:pos x="0" y="173"/>
                  </a:cxn>
                  <a:cxn ang="0">
                    <a:pos x="80" y="160"/>
                  </a:cxn>
                  <a:cxn ang="0">
                    <a:pos x="103" y="84"/>
                  </a:cxn>
                  <a:cxn ang="0">
                    <a:pos x="150" y="27"/>
                  </a:cxn>
                  <a:cxn ang="0">
                    <a:pos x="110" y="0"/>
                  </a:cxn>
                  <a:cxn ang="0">
                    <a:pos x="110" y="0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/>
                <a:ahLst/>
                <a:cxnLst>
                  <a:cxn ang="0">
                    <a:pos x="156" y="0"/>
                  </a:cxn>
                  <a:cxn ang="0">
                    <a:pos x="63" y="52"/>
                  </a:cxn>
                  <a:cxn ang="0">
                    <a:pos x="0" y="208"/>
                  </a:cxn>
                  <a:cxn ang="0">
                    <a:pos x="67" y="358"/>
                  </a:cxn>
                  <a:cxn ang="0">
                    <a:pos x="1182" y="867"/>
                  </a:cxn>
                  <a:cxn ang="0">
                    <a:pos x="1422" y="835"/>
                  </a:cxn>
                  <a:cxn ang="0">
                    <a:pos x="1616" y="880"/>
                  </a:cxn>
                  <a:cxn ang="0">
                    <a:pos x="1684" y="808"/>
                  </a:cxn>
                  <a:cxn ang="0">
                    <a:pos x="1502" y="664"/>
                  </a:cxn>
                  <a:cxn ang="0">
                    <a:pos x="1428" y="512"/>
                  </a:cxn>
                  <a:cxn ang="0">
                    <a:pos x="1369" y="527"/>
                  </a:cxn>
                  <a:cxn ang="0">
                    <a:pos x="1439" y="664"/>
                  </a:cxn>
                  <a:cxn ang="0">
                    <a:pos x="1578" y="810"/>
                  </a:cxn>
                  <a:cxn ang="0">
                    <a:pos x="1413" y="787"/>
                  </a:cxn>
                  <a:cxn ang="0">
                    <a:pos x="1219" y="814"/>
                  </a:cxn>
                  <a:cxn ang="0">
                    <a:pos x="1255" y="650"/>
                  </a:cxn>
                  <a:cxn ang="0">
                    <a:pos x="1338" y="538"/>
                  </a:cxn>
                  <a:cxn ang="0">
                    <a:pos x="1241" y="552"/>
                  </a:cxn>
                  <a:cxn ang="0">
                    <a:pos x="1165" y="658"/>
                  </a:cxn>
                  <a:cxn ang="0">
                    <a:pos x="1139" y="791"/>
                  </a:cxn>
                  <a:cxn ang="0">
                    <a:pos x="107" y="310"/>
                  </a:cxn>
                  <a:cxn ang="0">
                    <a:pos x="80" y="215"/>
                  </a:cxn>
                  <a:cxn ang="0">
                    <a:pos x="103" y="95"/>
                  </a:cxn>
                  <a:cxn ang="0">
                    <a:pos x="217" y="0"/>
                  </a:cxn>
                  <a:cxn ang="0">
                    <a:pos x="156" y="0"/>
                  </a:cxn>
                  <a:cxn ang="0">
                    <a:pos x="156" y="0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4" y="2873"/>
                <a:ext cx="63" cy="118"/>
              </a:xfrm>
              <a:custGeom>
                <a:avLst/>
                <a:gdLst/>
                <a:ahLst/>
                <a:cxnLst>
                  <a:cxn ang="0">
                    <a:pos x="116" y="0"/>
                  </a:cxn>
                  <a:cxn ang="0">
                    <a:pos x="19" y="106"/>
                  </a:cxn>
                  <a:cxn ang="0">
                    <a:pos x="0" y="230"/>
                  </a:cxn>
                  <a:cxn ang="0">
                    <a:pos x="33" y="314"/>
                  </a:cxn>
                  <a:cxn ang="0">
                    <a:pos x="94" y="335"/>
                  </a:cxn>
                  <a:cxn ang="0">
                    <a:pos x="76" y="154"/>
                  </a:cxn>
                  <a:cxn ang="0">
                    <a:pos x="160" y="17"/>
                  </a:cxn>
                  <a:cxn ang="0">
                    <a:pos x="116" y="0"/>
                  </a:cxn>
                  <a:cxn ang="0">
                    <a:pos x="116" y="0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7" y="3000"/>
                <a:ext cx="193" cy="104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16" y="256"/>
              </a:cxn>
              <a:cxn ang="0">
                <a:pos x="1560" y="144"/>
              </a:cxn>
              <a:cxn ang="0">
                <a:pos x="1856" y="376"/>
              </a:cxn>
              <a:cxn ang="0">
                <a:pos x="2344" y="152"/>
              </a:cxn>
              <a:cxn ang="0">
                <a:pos x="3536" y="456"/>
              </a:cxn>
              <a:cxn ang="0">
                <a:pos x="4288" y="136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/>
            <a:ahLst/>
            <a:cxnLst>
              <a:cxn ang="0">
                <a:pos x="0" y="32"/>
              </a:cxn>
              <a:cxn ang="0">
                <a:pos x="280" y="144"/>
              </a:cxn>
              <a:cxn ang="0">
                <a:pos x="448" y="16"/>
              </a:cxn>
              <a:cxn ang="0">
                <a:pos x="560" y="240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096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D8E4F-9E9C-4500-B0CF-C60FF342C3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D63068-7769-4031-93E3-71A22613FB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B0E5-6941-4609-97A9-05C4CCB6F3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363ADF-E14F-47B4-AA10-88BAACB480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1FF639-C0E4-410F-8353-92EC7F705A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4A539-0846-4628-8BFA-2708AF9251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CB4A5-48FA-41F7-938A-0CC73BE848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56FA9-B561-48F2-97EC-5A41C999D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B124C-F1D0-4574-B462-B67738D8D1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EE903D-037E-428F-BFC3-28174264A5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655283-645E-4C99-975B-37FEF5C94E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/>
            <a:ahLst/>
            <a:cxnLst>
              <a:cxn ang="0">
                <a:pos x="2903" y="433"/>
              </a:cxn>
              <a:cxn ang="0">
                <a:pos x="2565" y="80"/>
              </a:cxn>
              <a:cxn ang="0">
                <a:pos x="2241" y="0"/>
              </a:cxn>
              <a:cxn ang="0">
                <a:pos x="110" y="2811"/>
              </a:cxn>
              <a:cxn ang="0">
                <a:pos x="110" y="3228"/>
              </a:cxn>
              <a:cxn ang="0">
                <a:pos x="0" y="3631"/>
              </a:cxn>
              <a:cxn ang="0">
                <a:pos x="72" y="3686"/>
              </a:cxn>
              <a:cxn ang="0">
                <a:pos x="441" y="3355"/>
              </a:cxn>
              <a:cxn ang="0">
                <a:pos x="740" y="3228"/>
              </a:cxn>
              <a:cxn ang="0">
                <a:pos x="2903" y="433"/>
              </a:cxn>
              <a:cxn ang="0">
                <a:pos x="2903" y="433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3994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994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8F45E87-3DC6-48F0-A4EB-6FD8A69160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39944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/>
            <a:ahLst/>
            <a:cxnLst>
              <a:cxn ang="0">
                <a:pos x="2293" y="0"/>
              </a:cxn>
              <a:cxn ang="0">
                <a:pos x="130" y="2835"/>
              </a:cxn>
              <a:cxn ang="0">
                <a:pos x="131" y="3201"/>
              </a:cxn>
              <a:cxn ang="0">
                <a:pos x="0" y="3633"/>
              </a:cxn>
              <a:cxn ang="0">
                <a:pos x="50" y="3703"/>
              </a:cxn>
              <a:cxn ang="0">
                <a:pos x="422" y="3352"/>
              </a:cxn>
              <a:cxn ang="0">
                <a:pos x="763" y="3220"/>
              </a:cxn>
              <a:cxn ang="0">
                <a:pos x="2911" y="428"/>
              </a:cxn>
              <a:cxn ang="0">
                <a:pos x="2589" y="96"/>
              </a:cxn>
              <a:cxn ang="0">
                <a:pos x="2293" y="0"/>
              </a:cxn>
              <a:cxn ang="0">
                <a:pos x="2293" y="0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9945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/>
            <a:ahLst/>
            <a:cxnLst>
              <a:cxn ang="0">
                <a:pos x="0" y="2485"/>
              </a:cxn>
              <a:cxn ang="0">
                <a:pos x="432" y="2553"/>
              </a:cxn>
              <a:cxn ang="0">
                <a:pos x="736" y="2777"/>
              </a:cxn>
              <a:cxn ang="0">
                <a:pos x="2561" y="399"/>
              </a:cxn>
              <a:cxn ang="0">
                <a:pos x="2118" y="82"/>
              </a:cxn>
              <a:cxn ang="0">
                <a:pos x="1898" y="0"/>
              </a:cxn>
              <a:cxn ang="0">
                <a:pos x="0" y="2485"/>
              </a:cxn>
              <a:cxn ang="0">
                <a:pos x="0" y="248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39947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/>
              <a:ahLst/>
              <a:cxnLst>
                <a:cxn ang="0">
                  <a:pos x="1587" y="1260"/>
                </a:cxn>
                <a:cxn ang="0">
                  <a:pos x="1420" y="1106"/>
                </a:cxn>
                <a:cxn ang="0">
                  <a:pos x="1331" y="477"/>
                </a:cxn>
                <a:cxn ang="0">
                  <a:pos x="2139" y="330"/>
                </a:cxn>
                <a:cxn ang="0">
                  <a:pos x="2177" y="203"/>
                </a:cxn>
                <a:cxn ang="0">
                  <a:pos x="2099" y="100"/>
                </a:cxn>
                <a:cxn ang="0">
                  <a:pos x="1276" y="211"/>
                </a:cxn>
                <a:cxn ang="0">
                  <a:pos x="1219" y="32"/>
                </a:cxn>
                <a:cxn ang="0">
                  <a:pos x="1085" y="0"/>
                </a:cxn>
                <a:cxn ang="0">
                  <a:pos x="958" y="28"/>
                </a:cxn>
                <a:cxn ang="0">
                  <a:pos x="888" y="106"/>
                </a:cxn>
                <a:cxn ang="0">
                  <a:pos x="937" y="285"/>
                </a:cxn>
                <a:cxn ang="0">
                  <a:pos x="660" y="441"/>
                </a:cxn>
                <a:cxn ang="0">
                  <a:pos x="983" y="473"/>
                </a:cxn>
                <a:cxn ang="0">
                  <a:pos x="1112" y="889"/>
                </a:cxn>
                <a:cxn ang="0">
                  <a:pos x="141" y="469"/>
                </a:cxn>
                <a:cxn ang="0">
                  <a:pos x="46" y="509"/>
                </a:cxn>
                <a:cxn ang="0">
                  <a:pos x="0" y="636"/>
                </a:cxn>
                <a:cxn ang="0">
                  <a:pos x="55" y="779"/>
                </a:cxn>
                <a:cxn ang="0">
                  <a:pos x="1139" y="1288"/>
                </a:cxn>
                <a:cxn ang="0">
                  <a:pos x="1378" y="1256"/>
                </a:cxn>
                <a:cxn ang="0">
                  <a:pos x="1570" y="1298"/>
                </a:cxn>
                <a:cxn ang="0">
                  <a:pos x="1587" y="1260"/>
                </a:cxn>
                <a:cxn ang="0">
                  <a:pos x="1587" y="1260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8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20" y="0"/>
                </a:cxn>
                <a:cxn ang="0">
                  <a:pos x="143" y="233"/>
                </a:cxn>
                <a:cxn ang="0">
                  <a:pos x="8" y="258"/>
                </a:cxn>
                <a:cxn ang="0">
                  <a:pos x="0" y="7"/>
                </a:cxn>
                <a:cxn ang="0">
                  <a:pos x="0" y="7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49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/>
              <a:ahLst/>
              <a:cxnLst>
                <a:cxn ang="0">
                  <a:pos x="137" y="0"/>
                </a:cxn>
                <a:cxn ang="0">
                  <a:pos x="1331" y="519"/>
                </a:cxn>
                <a:cxn ang="0">
                  <a:pos x="1428" y="638"/>
                </a:cxn>
                <a:cxn ang="0">
                  <a:pos x="1586" y="792"/>
                </a:cxn>
                <a:cxn ang="0">
                  <a:pos x="1565" y="821"/>
                </a:cxn>
                <a:cxn ang="0">
                  <a:pos x="1350" y="787"/>
                </a:cxn>
                <a:cxn ang="0">
                  <a:pos x="1145" y="811"/>
                </a:cxn>
                <a:cxn ang="0">
                  <a:pos x="42" y="298"/>
                </a:cxn>
                <a:cxn ang="0">
                  <a:pos x="0" y="150"/>
                </a:cxn>
                <a:cxn ang="0">
                  <a:pos x="46" y="32"/>
                </a:cxn>
                <a:cxn ang="0">
                  <a:pos x="137" y="0"/>
                </a:cxn>
                <a:cxn ang="0">
                  <a:pos x="137" y="0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0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/>
              <a:ahLst/>
              <a:cxnLst>
                <a:cxn ang="0">
                  <a:pos x="0" y="325"/>
                </a:cxn>
                <a:cxn ang="0">
                  <a:pos x="922" y="747"/>
                </a:cxn>
                <a:cxn ang="0">
                  <a:pos x="939" y="534"/>
                </a:cxn>
                <a:cxn ang="0">
                  <a:pos x="1049" y="422"/>
                </a:cxn>
                <a:cxn ang="0">
                  <a:pos x="78" y="0"/>
                </a:cxn>
                <a:cxn ang="0">
                  <a:pos x="0" y="127"/>
                </a:cxn>
                <a:cxn ang="0">
                  <a:pos x="0" y="325"/>
                </a:cxn>
                <a:cxn ang="0">
                  <a:pos x="0" y="32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1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/>
              <a:ahLst/>
              <a:cxnLst>
                <a:cxn ang="0">
                  <a:pos x="0" y="28"/>
                </a:cxn>
                <a:cxn ang="0">
                  <a:pos x="160" y="0"/>
                </a:cxn>
                <a:cxn ang="0">
                  <a:pos x="251" y="36"/>
                </a:cxn>
                <a:cxn ang="0">
                  <a:pos x="272" y="139"/>
                </a:cxn>
                <a:cxn ang="0">
                  <a:pos x="164" y="146"/>
                </a:cxn>
                <a:cxn ang="0">
                  <a:pos x="32" y="241"/>
                </a:cxn>
                <a:cxn ang="0">
                  <a:pos x="0" y="28"/>
                </a:cxn>
                <a:cxn ang="0">
                  <a:pos x="0" y="28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2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/>
              <a:ahLst/>
              <a:cxnLst>
                <a:cxn ang="0">
                  <a:pos x="152" y="4"/>
                </a:cxn>
                <a:cxn ang="0">
                  <a:pos x="152" y="224"/>
                </a:cxn>
                <a:cxn ang="0">
                  <a:pos x="0" y="8"/>
                </a:cxn>
                <a:cxn ang="0">
                  <a:pos x="72" y="0"/>
                </a:cxn>
                <a:cxn ang="0">
                  <a:pos x="152" y="4"/>
                </a:cxn>
                <a:cxn ang="0">
                  <a:pos x="152" y="4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3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/>
              <a:ahLst/>
              <a:cxnLst>
                <a:cxn ang="0">
                  <a:pos x="0" y="80"/>
                </a:cxn>
                <a:cxn ang="0">
                  <a:pos x="87" y="0"/>
                </a:cxn>
                <a:cxn ang="0">
                  <a:pos x="232" y="6"/>
                </a:cxn>
                <a:cxn ang="0">
                  <a:pos x="386" y="764"/>
                </a:cxn>
                <a:cxn ang="0">
                  <a:pos x="279" y="720"/>
                </a:cxn>
                <a:cxn ang="0">
                  <a:pos x="152" y="677"/>
                </a:cxn>
                <a:cxn ang="0">
                  <a:pos x="0" y="80"/>
                </a:cxn>
                <a:cxn ang="0">
                  <a:pos x="0" y="80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4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/>
              <a:ahLst/>
              <a:cxnLst>
                <a:cxn ang="0">
                  <a:pos x="692" y="0"/>
                </a:cxn>
                <a:cxn ang="0">
                  <a:pos x="0" y="106"/>
                </a:cxn>
                <a:cxn ang="0">
                  <a:pos x="28" y="348"/>
                </a:cxn>
                <a:cxn ang="0">
                  <a:pos x="715" y="237"/>
                </a:cxn>
                <a:cxn ang="0">
                  <a:pos x="728" y="43"/>
                </a:cxn>
                <a:cxn ang="0">
                  <a:pos x="692" y="0"/>
                </a:cxn>
                <a:cxn ang="0">
                  <a:pos x="692" y="0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55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/>
              <a:ahLst/>
              <a:cxnLst>
                <a:cxn ang="0">
                  <a:pos x="272" y="0"/>
                </a:cxn>
                <a:cxn ang="0">
                  <a:pos x="0" y="78"/>
                </a:cxn>
                <a:cxn ang="0">
                  <a:pos x="312" y="135"/>
                </a:cxn>
                <a:cxn ang="0">
                  <a:pos x="272" y="0"/>
                </a:cxn>
                <a:cxn ang="0">
                  <a:pos x="272" y="0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39958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/>
                  <a:ahLst/>
                  <a:cxnLst>
                    <a:cxn ang="0">
                      <a:pos x="0" y="107"/>
                    </a:cxn>
                    <a:cxn ang="0">
                      <a:pos x="114" y="10"/>
                    </a:cxn>
                    <a:cxn ang="0">
                      <a:pos x="213" y="0"/>
                    </a:cxn>
                    <a:cxn ang="0">
                      <a:pos x="292" y="27"/>
                    </a:cxn>
                    <a:cxn ang="0">
                      <a:pos x="313" y="91"/>
                    </a:cxn>
                    <a:cxn ang="0">
                      <a:pos x="167" y="67"/>
                    </a:cxn>
                    <a:cxn ang="0">
                      <a:pos x="74" y="101"/>
                    </a:cxn>
                    <a:cxn ang="0">
                      <a:pos x="13" y="175"/>
                    </a:cxn>
                    <a:cxn ang="0">
                      <a:pos x="0" y="107"/>
                    </a:cxn>
                    <a:cxn ang="0">
                      <a:pos x="0" y="107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59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/>
                  <a:ahLst/>
                  <a:cxnLst>
                    <a:cxn ang="0">
                      <a:pos x="0" y="40"/>
                    </a:cxn>
                    <a:cxn ang="0">
                      <a:pos x="160" y="266"/>
                    </a:cxn>
                    <a:cxn ang="0">
                      <a:pos x="230" y="251"/>
                    </a:cxn>
                    <a:cxn ang="0">
                      <a:pos x="223" y="17"/>
                    </a:cxn>
                    <a:cxn ang="0">
                      <a:pos x="166" y="0"/>
                    </a:cxn>
                    <a:cxn ang="0">
                      <a:pos x="179" y="197"/>
                    </a:cxn>
                    <a:cxn ang="0">
                      <a:pos x="71" y="4"/>
                    </a:cxn>
                    <a:cxn ang="0">
                      <a:pos x="0" y="40"/>
                    </a:cxn>
                    <a:cxn ang="0">
                      <a:pos x="0" y="40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60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/>
                  <a:ahLst/>
                  <a:cxnLst>
                    <a:cxn ang="0">
                      <a:pos x="0" y="19"/>
                    </a:cxn>
                    <a:cxn ang="0">
                      <a:pos x="36" y="93"/>
                    </a:cxn>
                    <a:cxn ang="0">
                      <a:pos x="44" y="154"/>
                    </a:cxn>
                    <a:cxn ang="0">
                      <a:pos x="27" y="234"/>
                    </a:cxn>
                    <a:cxn ang="0">
                      <a:pos x="80" y="220"/>
                    </a:cxn>
                    <a:cxn ang="0">
                      <a:pos x="87" y="116"/>
                    </a:cxn>
                    <a:cxn ang="0">
                      <a:pos x="46" y="0"/>
                    </a:cxn>
                    <a:cxn ang="0">
                      <a:pos x="0" y="19"/>
                    </a:cxn>
                    <a:cxn ang="0">
                      <a:pos x="0" y="19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  <p:sp>
            <p:nvSpPr>
              <p:cNvPr id="39961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/>
                <a:ahLst/>
                <a:cxnLst>
                  <a:cxn ang="0">
                    <a:pos x="100" y="0"/>
                  </a:cxn>
                  <a:cxn ang="0">
                    <a:pos x="1190" y="490"/>
                  </a:cxn>
                  <a:cxn ang="0">
                    <a:pos x="1076" y="500"/>
                  </a:cxn>
                  <a:cxn ang="0">
                    <a:pos x="0" y="27"/>
                  </a:cxn>
                  <a:cxn ang="0">
                    <a:pos x="100" y="0"/>
                  </a:cxn>
                  <a:cxn ang="0">
                    <a:pos x="100" y="0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2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/>
                <a:ahLst/>
                <a:cxnLst>
                  <a:cxn ang="0">
                    <a:pos x="14" y="34"/>
                  </a:cxn>
                  <a:cxn ang="0">
                    <a:pos x="160" y="66"/>
                  </a:cxn>
                  <a:cxn ang="0">
                    <a:pos x="324" y="137"/>
                  </a:cxn>
                  <a:cxn ang="0">
                    <a:pos x="440" y="243"/>
                  </a:cxn>
                  <a:cxn ang="0">
                    <a:pos x="326" y="230"/>
                  </a:cxn>
                  <a:cxn ang="0">
                    <a:pos x="139" y="146"/>
                  </a:cxn>
                  <a:cxn ang="0">
                    <a:pos x="50" y="80"/>
                  </a:cxn>
                  <a:cxn ang="0">
                    <a:pos x="107" y="163"/>
                  </a:cxn>
                  <a:cxn ang="0">
                    <a:pos x="272" y="270"/>
                  </a:cxn>
                  <a:cxn ang="0">
                    <a:pos x="466" y="296"/>
                  </a:cxn>
                  <a:cxn ang="0">
                    <a:pos x="489" y="224"/>
                  </a:cxn>
                  <a:cxn ang="0">
                    <a:pos x="394" y="120"/>
                  </a:cxn>
                  <a:cxn ang="0">
                    <a:pos x="170" y="17"/>
                  </a:cxn>
                  <a:cxn ang="0">
                    <a:pos x="0" y="0"/>
                  </a:cxn>
                  <a:cxn ang="0">
                    <a:pos x="14" y="34"/>
                  </a:cxn>
                  <a:cxn ang="0">
                    <a:pos x="14" y="34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sp>
            <p:nvSpPr>
              <p:cNvPr id="39963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91" y="25"/>
                  </a:cxn>
                  <a:cxn ang="0">
                    <a:pos x="80" y="192"/>
                  </a:cxn>
                  <a:cxn ang="0">
                    <a:pos x="106" y="327"/>
                  </a:cxn>
                  <a:cxn ang="0">
                    <a:pos x="213" y="451"/>
                  </a:cxn>
                  <a:cxn ang="0">
                    <a:pos x="97" y="478"/>
                  </a:cxn>
                  <a:cxn ang="0">
                    <a:pos x="30" y="344"/>
                  </a:cxn>
                  <a:cxn ang="0">
                    <a:pos x="0" y="57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39965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/>
                  <a:ahLst/>
                  <a:cxnLst>
                    <a:cxn ang="0">
                      <a:pos x="110" y="0"/>
                    </a:cxn>
                    <a:cxn ang="0">
                      <a:pos x="40" y="66"/>
                    </a:cxn>
                    <a:cxn ang="0">
                      <a:pos x="0" y="173"/>
                    </a:cxn>
                    <a:cxn ang="0">
                      <a:pos x="80" y="160"/>
                    </a:cxn>
                    <a:cxn ang="0">
                      <a:pos x="103" y="84"/>
                    </a:cxn>
                    <a:cxn ang="0">
                      <a:pos x="150" y="27"/>
                    </a:cxn>
                    <a:cxn ang="0">
                      <a:pos x="110" y="0"/>
                    </a:cxn>
                    <a:cxn ang="0">
                      <a:pos x="110" y="0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66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/>
                  <a:ahLst/>
                  <a:cxnLst>
                    <a:cxn ang="0">
                      <a:pos x="156" y="0"/>
                    </a:cxn>
                    <a:cxn ang="0">
                      <a:pos x="63" y="52"/>
                    </a:cxn>
                    <a:cxn ang="0">
                      <a:pos x="0" y="208"/>
                    </a:cxn>
                    <a:cxn ang="0">
                      <a:pos x="67" y="358"/>
                    </a:cxn>
                    <a:cxn ang="0">
                      <a:pos x="1182" y="867"/>
                    </a:cxn>
                    <a:cxn ang="0">
                      <a:pos x="1422" y="835"/>
                    </a:cxn>
                    <a:cxn ang="0">
                      <a:pos x="1616" y="880"/>
                    </a:cxn>
                    <a:cxn ang="0">
                      <a:pos x="1684" y="808"/>
                    </a:cxn>
                    <a:cxn ang="0">
                      <a:pos x="1502" y="664"/>
                    </a:cxn>
                    <a:cxn ang="0">
                      <a:pos x="1428" y="512"/>
                    </a:cxn>
                    <a:cxn ang="0">
                      <a:pos x="1369" y="527"/>
                    </a:cxn>
                    <a:cxn ang="0">
                      <a:pos x="1439" y="664"/>
                    </a:cxn>
                    <a:cxn ang="0">
                      <a:pos x="1578" y="810"/>
                    </a:cxn>
                    <a:cxn ang="0">
                      <a:pos x="1413" y="787"/>
                    </a:cxn>
                    <a:cxn ang="0">
                      <a:pos x="1219" y="814"/>
                    </a:cxn>
                    <a:cxn ang="0">
                      <a:pos x="1255" y="650"/>
                    </a:cxn>
                    <a:cxn ang="0">
                      <a:pos x="1338" y="538"/>
                    </a:cxn>
                    <a:cxn ang="0">
                      <a:pos x="1241" y="552"/>
                    </a:cxn>
                    <a:cxn ang="0">
                      <a:pos x="1165" y="658"/>
                    </a:cxn>
                    <a:cxn ang="0">
                      <a:pos x="1139" y="791"/>
                    </a:cxn>
                    <a:cxn ang="0">
                      <a:pos x="107" y="310"/>
                    </a:cxn>
                    <a:cxn ang="0">
                      <a:pos x="80" y="215"/>
                    </a:cxn>
                    <a:cxn ang="0">
                      <a:pos x="103" y="95"/>
                    </a:cxn>
                    <a:cxn ang="0">
                      <a:pos x="217" y="0"/>
                    </a:cxn>
                    <a:cxn ang="0">
                      <a:pos x="156" y="0"/>
                    </a:cxn>
                    <a:cxn ang="0">
                      <a:pos x="156" y="0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67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/>
                  <a:ahLst/>
                  <a:cxnLst>
                    <a:cxn ang="0">
                      <a:pos x="116" y="0"/>
                    </a:cxn>
                    <a:cxn ang="0">
                      <a:pos x="19" y="106"/>
                    </a:cxn>
                    <a:cxn ang="0">
                      <a:pos x="0" y="230"/>
                    </a:cxn>
                    <a:cxn ang="0">
                      <a:pos x="33" y="314"/>
                    </a:cxn>
                    <a:cxn ang="0">
                      <a:pos x="94" y="335"/>
                    </a:cxn>
                    <a:cxn ang="0">
                      <a:pos x="76" y="154"/>
                    </a:cxn>
                    <a:cxn ang="0">
                      <a:pos x="160" y="17"/>
                    </a:cxn>
                    <a:cxn ang="0">
                      <a:pos x="116" y="0"/>
                    </a:cxn>
                    <a:cxn ang="0">
                      <a:pos x="116" y="0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68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/>
                  <a:ahLst/>
                  <a:cxnLst>
                    <a:cxn ang="0">
                      <a:pos x="218" y="896"/>
                    </a:cxn>
                    <a:cxn ang="0">
                      <a:pos x="0" y="124"/>
                    </a:cxn>
                    <a:cxn ang="0">
                      <a:pos x="81" y="38"/>
                    </a:cxn>
                    <a:cxn ang="0">
                      <a:pos x="258" y="0"/>
                    </a:cxn>
                    <a:cxn ang="0">
                      <a:pos x="399" y="57"/>
                    </a:cxn>
                    <a:cxn ang="0">
                      <a:pos x="642" y="1188"/>
                    </a:cxn>
                    <a:cxn ang="0">
                      <a:pos x="555" y="1091"/>
                    </a:cxn>
                    <a:cxn ang="0">
                      <a:pos x="355" y="97"/>
                    </a:cxn>
                    <a:cxn ang="0">
                      <a:pos x="226" y="61"/>
                    </a:cxn>
                    <a:cxn ang="0">
                      <a:pos x="119" y="74"/>
                    </a:cxn>
                    <a:cxn ang="0">
                      <a:pos x="76" y="141"/>
                    </a:cxn>
                    <a:cxn ang="0">
                      <a:pos x="306" y="924"/>
                    </a:cxn>
                    <a:cxn ang="0">
                      <a:pos x="218" y="896"/>
                    </a:cxn>
                    <a:cxn ang="0">
                      <a:pos x="218" y="896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69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/>
                  <a:ahLst/>
                  <a:cxnLst>
                    <a:cxn ang="0">
                      <a:pos x="0" y="27"/>
                    </a:cxn>
                    <a:cxn ang="0">
                      <a:pos x="76" y="194"/>
                    </a:cxn>
                    <a:cxn ang="0">
                      <a:pos x="113" y="318"/>
                    </a:cxn>
                    <a:cxn ang="0">
                      <a:pos x="116" y="504"/>
                    </a:cxn>
                    <a:cxn ang="0">
                      <a:pos x="192" y="504"/>
                    </a:cxn>
                    <a:cxn ang="0">
                      <a:pos x="187" y="360"/>
                    </a:cxn>
                    <a:cxn ang="0">
                      <a:pos x="162" y="208"/>
                    </a:cxn>
                    <a:cxn ang="0">
                      <a:pos x="99" y="59"/>
                    </a:cxn>
                    <a:cxn ang="0">
                      <a:pos x="63" y="0"/>
                    </a:cxn>
                    <a:cxn ang="0">
                      <a:pos x="0" y="27"/>
                    </a:cxn>
                    <a:cxn ang="0">
                      <a:pos x="0" y="27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70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/>
                  <a:ahLst/>
                  <a:cxnLst>
                    <a:cxn ang="0">
                      <a:pos x="297" y="0"/>
                    </a:cxn>
                    <a:cxn ang="0">
                      <a:pos x="257" y="17"/>
                    </a:cxn>
                    <a:cxn ang="0">
                      <a:pos x="253" y="66"/>
                    </a:cxn>
                    <a:cxn ang="0">
                      <a:pos x="0" y="169"/>
                    </a:cxn>
                    <a:cxn ang="0">
                      <a:pos x="0" y="222"/>
                    </a:cxn>
                    <a:cxn ang="0">
                      <a:pos x="284" y="226"/>
                    </a:cxn>
                    <a:cxn ang="0">
                      <a:pos x="320" y="269"/>
                    </a:cxn>
                    <a:cxn ang="0">
                      <a:pos x="390" y="266"/>
                    </a:cxn>
                    <a:cxn ang="0">
                      <a:pos x="383" y="190"/>
                    </a:cxn>
                    <a:cxn ang="0">
                      <a:pos x="116" y="176"/>
                    </a:cxn>
                    <a:cxn ang="0">
                      <a:pos x="333" y="89"/>
                    </a:cxn>
                    <a:cxn ang="0">
                      <a:pos x="297" y="0"/>
                    </a:cxn>
                    <a:cxn ang="0">
                      <a:pos x="297" y="0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71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/>
                  <a:ahLst/>
                  <a:cxnLst>
                    <a:cxn ang="0">
                      <a:pos x="0" y="131"/>
                    </a:cxn>
                    <a:cxn ang="0">
                      <a:pos x="863" y="0"/>
                    </a:cxn>
                    <a:cxn ang="0">
                      <a:pos x="926" y="78"/>
                    </a:cxn>
                    <a:cxn ang="0">
                      <a:pos x="941" y="181"/>
                    </a:cxn>
                    <a:cxn ang="0">
                      <a:pos x="903" y="282"/>
                    </a:cxn>
                    <a:cxn ang="0">
                      <a:pos x="57" y="424"/>
                    </a:cxn>
                    <a:cxn ang="0">
                      <a:pos x="53" y="384"/>
                    </a:cxn>
                    <a:cxn ang="0">
                      <a:pos x="863" y="242"/>
                    </a:cxn>
                    <a:cxn ang="0">
                      <a:pos x="893" y="145"/>
                    </a:cxn>
                    <a:cxn ang="0">
                      <a:pos x="840" y="57"/>
                    </a:cxn>
                    <a:cxn ang="0">
                      <a:pos x="0" y="185"/>
                    </a:cxn>
                    <a:cxn ang="0">
                      <a:pos x="0" y="131"/>
                    </a:cxn>
                    <a:cxn ang="0">
                      <a:pos x="0" y="131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72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/>
                  <a:ahLst/>
                  <a:cxnLst>
                    <a:cxn ang="0">
                      <a:pos x="0" y="126"/>
                    </a:cxn>
                    <a:cxn ang="0">
                      <a:pos x="66" y="173"/>
                    </a:cxn>
                    <a:cxn ang="0">
                      <a:pos x="222" y="166"/>
                    </a:cxn>
                    <a:cxn ang="0">
                      <a:pos x="418" y="116"/>
                    </a:cxn>
                    <a:cxn ang="0">
                      <a:pos x="488" y="42"/>
                    </a:cxn>
                    <a:cxn ang="0">
                      <a:pos x="443" y="2"/>
                    </a:cxn>
                    <a:cxn ang="0">
                      <a:pos x="253" y="0"/>
                    </a:cxn>
                    <a:cxn ang="0">
                      <a:pos x="110" y="12"/>
                    </a:cxn>
                    <a:cxn ang="0">
                      <a:pos x="15" y="76"/>
                    </a:cxn>
                    <a:cxn ang="0">
                      <a:pos x="112" y="95"/>
                    </a:cxn>
                    <a:cxn ang="0">
                      <a:pos x="275" y="53"/>
                    </a:cxn>
                    <a:cxn ang="0">
                      <a:pos x="416" y="53"/>
                    </a:cxn>
                    <a:cxn ang="0">
                      <a:pos x="268" y="110"/>
                    </a:cxn>
                    <a:cxn ang="0">
                      <a:pos x="142" y="126"/>
                    </a:cxn>
                    <a:cxn ang="0">
                      <a:pos x="0" y="126"/>
                    </a:cxn>
                    <a:cxn ang="0">
                      <a:pos x="0" y="126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39974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9975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/>
              <a:ahLst/>
              <a:cxnLst>
                <a:cxn ang="0">
                  <a:pos x="692" y="3156"/>
                </a:cxn>
                <a:cxn ang="0">
                  <a:pos x="380" y="2945"/>
                </a:cxn>
                <a:cxn ang="0">
                  <a:pos x="319" y="2783"/>
                </a:cxn>
                <a:cxn ang="0">
                  <a:pos x="371" y="2542"/>
                </a:cxn>
                <a:cxn ang="0">
                  <a:pos x="591" y="2251"/>
                </a:cxn>
                <a:cxn ang="0">
                  <a:pos x="641" y="2070"/>
                </a:cxn>
                <a:cxn ang="0">
                  <a:pos x="591" y="1948"/>
                </a:cxn>
                <a:cxn ang="0">
                  <a:pos x="401" y="1859"/>
                </a:cxn>
                <a:cxn ang="0">
                  <a:pos x="361" y="1747"/>
                </a:cxn>
                <a:cxn ang="0">
                  <a:pos x="430" y="1587"/>
                </a:cxn>
                <a:cxn ang="0">
                  <a:pos x="741" y="1156"/>
                </a:cxn>
                <a:cxn ang="0">
                  <a:pos x="772" y="945"/>
                </a:cxn>
                <a:cxn ang="0">
                  <a:pos x="692" y="713"/>
                </a:cxn>
                <a:cxn ang="0">
                  <a:pos x="430" y="603"/>
                </a:cxn>
                <a:cxn ang="0">
                  <a:pos x="200" y="422"/>
                </a:cxn>
                <a:cxn ang="0">
                  <a:pos x="0" y="0"/>
                </a:cxn>
                <a:cxn ang="0">
                  <a:pos x="29" y="382"/>
                </a:cxn>
                <a:cxn ang="0">
                  <a:pos x="179" y="612"/>
                </a:cxn>
                <a:cxn ang="0">
                  <a:pos x="380" y="753"/>
                </a:cxn>
                <a:cxn ang="0">
                  <a:pos x="601" y="833"/>
                </a:cxn>
                <a:cxn ang="0">
                  <a:pos x="612" y="1044"/>
                </a:cxn>
                <a:cxn ang="0">
                  <a:pos x="500" y="1266"/>
                </a:cxn>
                <a:cxn ang="0">
                  <a:pos x="240" y="1658"/>
                </a:cxn>
                <a:cxn ang="0">
                  <a:pos x="230" y="1909"/>
                </a:cxn>
                <a:cxn ang="0">
                  <a:pos x="471" y="2049"/>
                </a:cxn>
                <a:cxn ang="0">
                  <a:pos x="460" y="2180"/>
                </a:cxn>
                <a:cxn ang="0">
                  <a:pos x="249" y="2452"/>
                </a:cxn>
                <a:cxn ang="0">
                  <a:pos x="160" y="2713"/>
                </a:cxn>
                <a:cxn ang="0">
                  <a:pos x="240" y="2994"/>
                </a:cxn>
                <a:cxn ang="0">
                  <a:pos x="430" y="3144"/>
                </a:cxn>
                <a:cxn ang="0">
                  <a:pos x="671" y="3266"/>
                </a:cxn>
                <a:cxn ang="0">
                  <a:pos x="692" y="3156"/>
                </a:cxn>
                <a:cxn ang="0">
                  <a:pos x="692" y="3156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39978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/>
                <a:ahLst/>
                <a:cxnLst>
                  <a:cxn ang="0">
                    <a:pos x="123" y="9"/>
                  </a:cxn>
                  <a:cxn ang="0">
                    <a:pos x="131" y="342"/>
                  </a:cxn>
                  <a:cxn ang="0">
                    <a:pos x="0" y="806"/>
                  </a:cxn>
                  <a:cxn ang="0">
                    <a:pos x="79" y="789"/>
                  </a:cxn>
                  <a:cxn ang="0">
                    <a:pos x="218" y="376"/>
                  </a:cxn>
                  <a:cxn ang="0">
                    <a:pos x="245" y="0"/>
                  </a:cxn>
                  <a:cxn ang="0">
                    <a:pos x="123" y="9"/>
                  </a:cxn>
                  <a:cxn ang="0">
                    <a:pos x="123" y="9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39980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298" y="184"/>
                    </a:cxn>
                    <a:cxn ang="0">
                      <a:pos x="500" y="349"/>
                    </a:cxn>
                    <a:cxn ang="0">
                      <a:pos x="604" y="140"/>
                    </a:cxn>
                    <a:cxn ang="0">
                      <a:pos x="359" y="9"/>
                    </a:cxn>
                    <a:cxn ang="0">
                      <a:pos x="464" y="184"/>
                    </a:cxn>
                    <a:cxn ang="0">
                      <a:pos x="131" y="17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81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53" y="327"/>
                  <a:ext cx="269" cy="438"/>
                </a:xfrm>
                <a:custGeom>
                  <a:avLst/>
                  <a:gdLst/>
                  <a:ahLst/>
                  <a:cxnLst>
                    <a:cxn ang="0">
                      <a:pos x="741" y="129"/>
                    </a:cxn>
                    <a:cxn ang="0">
                      <a:pos x="485" y="352"/>
                    </a:cxn>
                    <a:cxn ang="0">
                      <a:pos x="163" y="762"/>
                    </a:cxn>
                    <a:cxn ang="0">
                      <a:pos x="0" y="1101"/>
                    </a:cxn>
                    <a:cxn ang="0">
                      <a:pos x="59" y="1230"/>
                    </a:cxn>
                    <a:cxn ang="0">
                      <a:pos x="262" y="1201"/>
                    </a:cxn>
                    <a:cxn ang="0">
                      <a:pos x="578" y="914"/>
                    </a:cxn>
                    <a:cxn ang="0">
                      <a:pos x="876" y="534"/>
                    </a:cxn>
                    <a:cxn ang="0">
                      <a:pos x="1034" y="270"/>
                    </a:cxn>
                    <a:cxn ang="0">
                      <a:pos x="1064" y="84"/>
                    </a:cxn>
                    <a:cxn ang="0">
                      <a:pos x="977" y="0"/>
                    </a:cxn>
                    <a:cxn ang="0">
                      <a:pos x="836" y="65"/>
                    </a:cxn>
                    <a:cxn ang="0">
                      <a:pos x="969" y="107"/>
                    </a:cxn>
                    <a:cxn ang="0">
                      <a:pos x="876" y="352"/>
                    </a:cxn>
                    <a:cxn ang="0">
                      <a:pos x="690" y="656"/>
                    </a:cxn>
                    <a:cxn ang="0">
                      <a:pos x="350" y="1008"/>
                    </a:cxn>
                    <a:cxn ang="0">
                      <a:pos x="116" y="1114"/>
                    </a:cxn>
                    <a:cxn ang="0">
                      <a:pos x="135" y="943"/>
                    </a:cxn>
                    <a:cxn ang="0">
                      <a:pos x="437" y="504"/>
                    </a:cxn>
                    <a:cxn ang="0">
                      <a:pos x="831" y="118"/>
                    </a:cxn>
                    <a:cxn ang="0">
                      <a:pos x="741" y="129"/>
                    </a:cxn>
                    <a:cxn ang="0">
                      <a:pos x="741" y="129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82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63" y="177"/>
                  <a:ext cx="505" cy="898"/>
                </a:xfrm>
                <a:custGeom>
                  <a:avLst/>
                  <a:gdLst/>
                  <a:ahLst/>
                  <a:cxnLst>
                    <a:cxn ang="0">
                      <a:pos x="1941" y="0"/>
                    </a:cxn>
                    <a:cxn ang="0">
                      <a:pos x="0" y="2521"/>
                    </a:cxn>
                    <a:cxn ang="0">
                      <a:pos x="192" y="2450"/>
                    </a:cxn>
                    <a:cxn ang="0">
                      <a:pos x="2002" y="61"/>
                    </a:cxn>
                    <a:cxn ang="0">
                      <a:pos x="1941" y="0"/>
                    </a:cxn>
                    <a:cxn ang="0">
                      <a:pos x="1941" y="0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83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/>
                  <a:ahLst/>
                  <a:cxnLst>
                    <a:cxn ang="0">
                      <a:pos x="95" y="2844"/>
                    </a:cxn>
                    <a:cxn ang="0">
                      <a:pos x="394" y="2834"/>
                    </a:cxn>
                    <a:cxn ang="0">
                      <a:pos x="821" y="3009"/>
                    </a:cxn>
                    <a:cxn ang="0">
                      <a:pos x="681" y="2817"/>
                    </a:cxn>
                    <a:cxn ang="0">
                      <a:pos x="367" y="2703"/>
                    </a:cxn>
                    <a:cxn ang="0">
                      <a:pos x="637" y="2720"/>
                    </a:cxn>
                    <a:cxn ang="0">
                      <a:pos x="979" y="2870"/>
                    </a:cxn>
                    <a:cxn ang="0">
                      <a:pos x="2859" y="420"/>
                    </a:cxn>
                    <a:cxn ang="0">
                      <a:pos x="2578" y="148"/>
                    </a:cxn>
                    <a:cxn ang="0">
                      <a:pos x="2308" y="0"/>
                    </a:cxn>
                    <a:cxn ang="0">
                      <a:pos x="2692" y="78"/>
                    </a:cxn>
                    <a:cxn ang="0">
                      <a:pos x="3007" y="428"/>
                    </a:cxn>
                    <a:cxn ang="0">
                      <a:pos x="831" y="3273"/>
                    </a:cxn>
                    <a:cxn ang="0">
                      <a:pos x="481" y="3412"/>
                    </a:cxn>
                    <a:cxn ang="0">
                      <a:pos x="105" y="3771"/>
                    </a:cxn>
                    <a:cxn ang="0">
                      <a:pos x="0" y="3667"/>
                    </a:cxn>
                    <a:cxn ang="0">
                      <a:pos x="131" y="3631"/>
                    </a:cxn>
                    <a:cxn ang="0">
                      <a:pos x="376" y="3385"/>
                    </a:cxn>
                    <a:cxn ang="0">
                      <a:pos x="165" y="3273"/>
                    </a:cxn>
                    <a:cxn ang="0">
                      <a:pos x="165" y="3176"/>
                    </a:cxn>
                    <a:cxn ang="0">
                      <a:pos x="411" y="3298"/>
                    </a:cxn>
                    <a:cxn ang="0">
                      <a:pos x="411" y="3186"/>
                    </a:cxn>
                    <a:cxn ang="0">
                      <a:pos x="603" y="3220"/>
                    </a:cxn>
                    <a:cxn ang="0">
                      <a:pos x="428" y="3079"/>
                    </a:cxn>
                    <a:cxn ang="0">
                      <a:pos x="629" y="3062"/>
                    </a:cxn>
                    <a:cxn ang="0">
                      <a:pos x="95" y="2844"/>
                    </a:cxn>
                    <a:cxn ang="0">
                      <a:pos x="95" y="2844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84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302" y="892"/>
                  <a:ext cx="169" cy="122"/>
                </a:xfrm>
                <a:custGeom>
                  <a:avLst/>
                  <a:gdLst/>
                  <a:ahLst/>
                  <a:cxnLst>
                    <a:cxn ang="0">
                      <a:pos x="0" y="80"/>
                    </a:cxn>
                    <a:cxn ang="0">
                      <a:pos x="255" y="106"/>
                    </a:cxn>
                    <a:cxn ang="0">
                      <a:pos x="639" y="342"/>
                    </a:cxn>
                    <a:cxn ang="0">
                      <a:pos x="673" y="289"/>
                    </a:cxn>
                    <a:cxn ang="0">
                      <a:pos x="447" y="114"/>
                    </a:cxn>
                    <a:cxn ang="0">
                      <a:pos x="26" y="0"/>
                    </a:cxn>
                    <a:cxn ang="0">
                      <a:pos x="0" y="80"/>
                    </a:cxn>
                    <a:cxn ang="0">
                      <a:pos x="0" y="80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85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1"/>
                  <a:ext cx="181" cy="144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40" y="148"/>
                    </a:cxn>
                    <a:cxn ang="0">
                      <a:pos x="638" y="403"/>
                    </a:cxn>
                    <a:cxn ang="0">
                      <a:pos x="716" y="296"/>
                    </a:cxn>
                    <a:cxn ang="0">
                      <a:pos x="420" y="114"/>
                    </a:cxn>
                    <a:cxn ang="0">
                      <a:pos x="70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86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/>
                  <a:ahLst/>
                  <a:cxnLst>
                    <a:cxn ang="0">
                      <a:pos x="0" y="78"/>
                    </a:cxn>
                    <a:cxn ang="0">
                      <a:pos x="316" y="139"/>
                    </a:cxn>
                    <a:cxn ang="0">
                      <a:pos x="649" y="411"/>
                    </a:cxn>
                    <a:cxn ang="0">
                      <a:pos x="717" y="314"/>
                    </a:cxn>
                    <a:cxn ang="0">
                      <a:pos x="394" y="87"/>
                    </a:cxn>
                    <a:cxn ang="0">
                      <a:pos x="54" y="0"/>
                    </a:cxn>
                    <a:cxn ang="0">
                      <a:pos x="0" y="78"/>
                    </a:cxn>
                    <a:cxn ang="0">
                      <a:pos x="0" y="78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  <p:sp>
              <p:nvSpPr>
                <p:cNvPr id="39987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52" y="137"/>
                  <a:ext cx="179" cy="138"/>
                </a:xfrm>
                <a:custGeom>
                  <a:avLst/>
                  <a:gdLst/>
                  <a:ahLst/>
                  <a:cxnLst>
                    <a:cxn ang="0">
                      <a:pos x="0" y="88"/>
                    </a:cxn>
                    <a:cxn ang="0">
                      <a:pos x="272" y="131"/>
                    </a:cxn>
                    <a:cxn ang="0">
                      <a:pos x="665" y="386"/>
                    </a:cxn>
                    <a:cxn ang="0">
                      <a:pos x="709" y="308"/>
                    </a:cxn>
                    <a:cxn ang="0">
                      <a:pos x="306" y="53"/>
                    </a:cxn>
                    <a:cxn ang="0">
                      <a:pos x="43" y="0"/>
                    </a:cxn>
                    <a:cxn ang="0">
                      <a:pos x="0" y="88"/>
                    </a:cxn>
                    <a:cxn ang="0">
                      <a:pos x="0" y="88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pPr>
                    <a:defRPr/>
                  </a:pPr>
                  <a:endParaRPr lang="ru-RU"/>
                </a:p>
              </p:txBody>
            </p:sp>
          </p:grpSp>
        </p:grpSp>
        <p:sp>
          <p:nvSpPr>
            <p:cNvPr id="3998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7" descr="правила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19700" y="0"/>
            <a:ext cx="2824163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58775" y="3573463"/>
            <a:ext cx="8785225" cy="1755775"/>
          </a:xfrm>
        </p:spPr>
        <p:txBody>
          <a:bodyPr/>
          <a:lstStyle/>
          <a:p>
            <a:pPr eaLnBrk="1" hangingPunct="1">
              <a:defRPr/>
            </a:pPr>
            <a:r>
              <a:rPr lang="ru-RU" sz="3600" smtClean="0"/>
              <a:t> </a:t>
            </a:r>
            <a:r>
              <a:rPr lang="ru-RU" sz="4000" b="1" smtClean="0">
                <a:solidFill>
                  <a:srgbClr val="660066"/>
                </a:solidFill>
              </a:rPr>
              <a:t>«Правила движения достойны уважения»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56325" y="5805488"/>
            <a:ext cx="2768600" cy="719137"/>
          </a:xfrm>
        </p:spPr>
        <p:txBody>
          <a:bodyPr/>
          <a:lstStyle/>
          <a:p>
            <a:pPr eaLnBrk="1" hangingPunct="1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</a:rPr>
              <a:t>Выполнена: воспитателем МБДОУ </a:t>
            </a:r>
            <a:r>
              <a:rPr lang="ru-RU" sz="1600" b="1" smtClean="0">
                <a:solidFill>
                  <a:srgbClr val="FF0000"/>
                </a:solidFill>
                <a:latin typeface="Times New Roman" pitchFamily="18" charset="0"/>
              </a:rPr>
              <a:t>детский  сад №6</a:t>
            </a:r>
            <a:endParaRPr lang="ru-RU" sz="1600" b="1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r>
              <a:rPr lang="ru-RU" sz="1600" b="1" dirty="0" smtClean="0">
                <a:solidFill>
                  <a:srgbClr val="FF0000"/>
                </a:solidFill>
                <a:latin typeface="Times New Roman" pitchFamily="18" charset="0"/>
              </a:rPr>
              <a:t>Панариной Н.А.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 </a:t>
            </a:r>
            <a:r>
              <a:rPr lang="ru-RU" smtClean="0">
                <a:solidFill>
                  <a:srgbClr val="FF0000"/>
                </a:solidFill>
              </a:rPr>
              <a:t>И нформация для родителей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2292" name="Picture 4" descr="DSC04062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713" y="1844675"/>
            <a:ext cx="6840537" cy="501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3316" name="Picture 4" descr="DSC04064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508625" cy="4132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5" descr="DSC04066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148263" y="2060575"/>
            <a:ext cx="3429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40" name="Picture 4" descr="DSC04067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187450" y="765175"/>
            <a:ext cx="6588125" cy="494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9731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Играем по правилам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5364" name="Picture 4" descr="DSC0407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91680" y="1700213"/>
            <a:ext cx="6877050" cy="515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1285875"/>
            <a:ext cx="8459788" cy="3929063"/>
          </a:xfrm>
        </p:spPr>
        <p:txBody>
          <a:bodyPr/>
          <a:lstStyle/>
          <a:p>
            <a:pPr algn="l" eaLnBrk="1" hangingPunct="1"/>
            <a:r>
              <a:rPr lang="ru-RU" sz="3200" smtClean="0">
                <a:solidFill>
                  <a:srgbClr val="FF0000"/>
                </a:solidFill>
              </a:rPr>
              <a:t>             Изучаем дорожные знаки</a:t>
            </a:r>
            <a:r>
              <a:rPr lang="ru-RU" sz="3200" smtClean="0"/>
              <a:t> </a:t>
            </a:r>
            <a:br>
              <a:rPr lang="ru-RU" sz="3200" smtClean="0"/>
            </a:br>
            <a:r>
              <a:rPr lang="ru-RU" sz="2000" smtClean="0"/>
              <a:t>Правила движения </a:t>
            </a:r>
            <a:br>
              <a:rPr lang="ru-RU" sz="2000" smtClean="0"/>
            </a:br>
            <a:r>
              <a:rPr lang="ru-RU" sz="2000" smtClean="0"/>
              <a:t>Придумали не дети, </a:t>
            </a:r>
            <a:br>
              <a:rPr lang="ru-RU" sz="2000" smtClean="0"/>
            </a:br>
            <a:r>
              <a:rPr lang="ru-RU" sz="2000" smtClean="0"/>
              <a:t>Их для безопасности </a:t>
            </a:r>
            <a:br>
              <a:rPr lang="ru-RU" sz="2000" smtClean="0"/>
            </a:br>
            <a:r>
              <a:rPr lang="ru-RU" sz="2000" smtClean="0"/>
              <a:t>Знают все на свете: </a:t>
            </a:r>
            <a:br>
              <a:rPr lang="ru-RU" sz="2000" smtClean="0"/>
            </a:br>
            <a:r>
              <a:rPr lang="ru-RU" sz="2000" smtClean="0"/>
              <a:t>Чтобы жизнь не </a:t>
            </a:r>
            <a:br>
              <a:rPr lang="ru-RU" sz="2000" smtClean="0"/>
            </a:br>
            <a:r>
              <a:rPr lang="ru-RU" sz="2000" smtClean="0"/>
              <a:t>потерять, </a:t>
            </a:r>
            <a:br>
              <a:rPr lang="ru-RU" sz="2000" smtClean="0"/>
            </a:br>
            <a:r>
              <a:rPr lang="ru-RU" sz="2000" smtClean="0"/>
              <a:t>Будем знаки изучать! 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714625" y="1828800"/>
            <a:ext cx="5667375" cy="3657600"/>
          </a:xfrm>
        </p:spPr>
        <p:txBody>
          <a:bodyPr/>
          <a:lstStyle/>
          <a:p>
            <a:pPr algn="ctr" eaLnBrk="1" hangingPunct="1"/>
            <a:endParaRPr lang="ru-RU" smtClean="0"/>
          </a:p>
        </p:txBody>
      </p:sp>
      <p:pic>
        <p:nvPicPr>
          <p:cNvPr id="16388" name="Picture 4" descr="DSC04079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643188" y="1785938"/>
            <a:ext cx="6500812" cy="5072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heel spokes="2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-857250"/>
            <a:ext cx="7572375" cy="3643313"/>
          </a:xfrm>
        </p:spPr>
        <p:txBody>
          <a:bodyPr/>
          <a:lstStyle/>
          <a:p>
            <a:pPr algn="l" eaLnBrk="1" hangingPunct="1"/>
            <a:r>
              <a:rPr lang="ru-RU" sz="2800" smtClean="0">
                <a:solidFill>
                  <a:srgbClr val="FF0000"/>
                </a:solidFill>
              </a:rPr>
              <a:t>              Сюжетно-ролевая игра «Улица»</a:t>
            </a:r>
            <a:r>
              <a:rPr lang="ru-RU" sz="2800" smtClean="0"/>
              <a:t> </a:t>
            </a:r>
            <a:br>
              <a:rPr lang="ru-RU" sz="2800" smtClean="0"/>
            </a:br>
            <a:r>
              <a:rPr lang="ru-RU" sz="1800" smtClean="0"/>
              <a:t>Понять, о чём знак говорит </a:t>
            </a:r>
            <a:br>
              <a:rPr lang="ru-RU" sz="1800" smtClean="0"/>
            </a:br>
            <a:r>
              <a:rPr lang="ru-RU" sz="1800" smtClean="0"/>
              <a:t>(Хотя, конечно, он молчит), </a:t>
            </a:r>
            <a:br>
              <a:rPr lang="ru-RU" sz="1800" smtClean="0"/>
            </a:br>
            <a:r>
              <a:rPr lang="ru-RU" sz="1800" smtClean="0"/>
              <a:t>Под силу даже малышу, </a:t>
            </a:r>
            <a:br>
              <a:rPr lang="ru-RU" sz="1800" smtClean="0"/>
            </a:br>
            <a:r>
              <a:rPr lang="ru-RU" sz="1800" smtClean="0"/>
              <a:t>С которым я в детсад хожу: </a:t>
            </a:r>
            <a:br>
              <a:rPr lang="ru-RU" sz="1800" smtClean="0"/>
            </a:br>
            <a:r>
              <a:rPr lang="ru-RU" sz="1800" smtClean="0"/>
              <a:t>Идёт по «зебре» пешеход – </a:t>
            </a:r>
            <a:br>
              <a:rPr lang="ru-RU" sz="1800" smtClean="0"/>
            </a:br>
            <a:r>
              <a:rPr lang="ru-RU" sz="1800" smtClean="0"/>
              <a:t>И это значит: </a:t>
            </a:r>
            <a:br>
              <a:rPr lang="ru-RU" sz="1800" smtClean="0"/>
            </a:br>
            <a:r>
              <a:rPr lang="ru-RU" sz="1800" smtClean="0"/>
              <a:t>переход. </a:t>
            </a:r>
            <a:br>
              <a:rPr lang="ru-RU" sz="1800" smtClean="0"/>
            </a:br>
            <a:endParaRPr lang="ru-RU" sz="1800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2" name="Picture 4" descr="O:\SWScan00053.bmp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195736" y="2143125"/>
            <a:ext cx="7072312" cy="471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8435" name="Picture 2" descr="O:\SWScan00049.bmp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2928938" cy="3786188"/>
          </a:xfrm>
          <a:noFill/>
        </p:spPr>
      </p:pic>
      <p:pic>
        <p:nvPicPr>
          <p:cNvPr id="18436" name="Picture 4" descr="O:\SWScan00051.bmp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786188" y="0"/>
            <a:ext cx="3143250" cy="402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7" name="Picture 5" descr="O:\SWScan00052.bmp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357938" y="3000375"/>
            <a:ext cx="2786062" cy="3857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O:\SWScan00050.bmp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1214438" y="3203575"/>
            <a:ext cx="3000375" cy="365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O:\детский сад\SDC140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4643438" cy="478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Заголовок 1"/>
          <p:cNvSpPr>
            <a:spLocks noGrp="1"/>
          </p:cNvSpPr>
          <p:nvPr>
            <p:ph type="title"/>
          </p:nvPr>
        </p:nvSpPr>
        <p:spPr>
          <a:xfrm>
            <a:off x="571500" y="-142875"/>
            <a:ext cx="8572500" cy="2857500"/>
          </a:xfrm>
        </p:spPr>
        <p:txBody>
          <a:bodyPr/>
          <a:lstStyle/>
          <a:p>
            <a:pPr algn="r" eaLnBrk="1" hangingPunct="1"/>
            <a:r>
              <a:rPr lang="ru-RU" sz="2800" smtClean="0">
                <a:solidFill>
                  <a:srgbClr val="C00000"/>
                </a:solidFill>
              </a:rPr>
              <a:t> Правила дорожные</a:t>
            </a:r>
            <a:br>
              <a:rPr lang="ru-RU" sz="2800" smtClean="0">
                <a:solidFill>
                  <a:srgbClr val="C00000"/>
                </a:solidFill>
              </a:rPr>
            </a:br>
            <a:r>
              <a:rPr lang="ru-RU" sz="2800" smtClean="0">
                <a:solidFill>
                  <a:srgbClr val="C00000"/>
                </a:solidFill>
              </a:rPr>
              <a:t>       Всем нужно твердо знать.</a:t>
            </a:r>
            <a:br>
              <a:rPr lang="ru-RU" sz="2800" smtClean="0">
                <a:solidFill>
                  <a:srgbClr val="C00000"/>
                </a:solidFill>
              </a:rPr>
            </a:br>
            <a:r>
              <a:rPr lang="ru-RU" sz="2800" smtClean="0">
                <a:solidFill>
                  <a:srgbClr val="C00000"/>
                </a:solidFill>
              </a:rPr>
              <a:t>Будем их, с ребятами,</a:t>
            </a:r>
            <a:br>
              <a:rPr lang="ru-RU" sz="2800" smtClean="0">
                <a:solidFill>
                  <a:srgbClr val="C00000"/>
                </a:solidFill>
              </a:rPr>
            </a:br>
            <a:r>
              <a:rPr lang="ru-RU" sz="2800" smtClean="0">
                <a:solidFill>
                  <a:srgbClr val="C00000"/>
                </a:solidFill>
              </a:rPr>
              <a:t>Почаще повторять</a:t>
            </a:r>
            <a:r>
              <a:rPr lang="ru-RU" smtClean="0">
                <a:solidFill>
                  <a:srgbClr val="C00000"/>
                </a:solidFill>
              </a:rPr>
              <a:t>!</a:t>
            </a:r>
          </a:p>
        </p:txBody>
      </p:sp>
      <p:pic>
        <p:nvPicPr>
          <p:cNvPr id="19460" name="Picture 2" descr="O:\дорожное движение фото\DSC0405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screen"/>
          <a:srcRect/>
          <a:stretch>
            <a:fillRect/>
          </a:stretch>
        </p:blipFill>
        <p:spPr>
          <a:xfrm>
            <a:off x="4267200" y="3200400"/>
            <a:ext cx="4876800" cy="3657600"/>
          </a:xfrm>
          <a:noFill/>
        </p:spPr>
      </p:pic>
    </p:spTree>
  </p:cSld>
  <p:clrMapOvr>
    <a:masterClrMapping/>
  </p:clrMapOvr>
  <p:transition spd="slow">
    <p:checke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1785938" y="152400"/>
            <a:ext cx="5770562" cy="6084888"/>
          </a:xfrm>
        </p:spPr>
        <p:txBody>
          <a:bodyPr/>
          <a:lstStyle/>
          <a:p>
            <a:pPr algn="l" eaLnBrk="1" hangingPunct="1"/>
            <a:r>
              <a:rPr lang="ru-RU" sz="2400" smtClean="0">
                <a:solidFill>
                  <a:srgbClr val="C00000"/>
                </a:solidFill>
              </a:rPr>
              <a:t> </a:t>
            </a:r>
            <a:r>
              <a:rPr lang="ru-RU" sz="2800" smtClean="0">
                <a:solidFill>
                  <a:srgbClr val="C00000"/>
                </a:solidFill>
              </a:rPr>
              <a:t>Создание данного проекта вызвано потребностью детей дошкольного образовательного учреждения, их родителей и воспитателя:</a:t>
            </a:r>
            <a:r>
              <a:rPr lang="ru-RU" sz="2800" smtClean="0"/>
              <a:t/>
            </a:r>
            <a:br>
              <a:rPr lang="ru-RU" sz="2800" smtClean="0"/>
            </a:br>
            <a:r>
              <a:rPr lang="ru-RU" sz="2800" smtClean="0">
                <a:solidFill>
                  <a:srgbClr val="0066FF"/>
                </a:solidFill>
              </a:rPr>
              <a:t>- в повышении качества знаний правил дорожного движения;</a:t>
            </a:r>
            <a:br>
              <a:rPr lang="ru-RU" sz="2800" smtClean="0">
                <a:solidFill>
                  <a:srgbClr val="0066FF"/>
                </a:solidFill>
              </a:rPr>
            </a:br>
            <a:r>
              <a:rPr lang="ru-RU" sz="2800" smtClean="0">
                <a:solidFill>
                  <a:srgbClr val="0066FF"/>
                </a:solidFill>
              </a:rPr>
              <a:t>- в создании единого образовательного пространства, включающего детей, педагогов, родителей и общественные организации;</a:t>
            </a:r>
            <a:br>
              <a:rPr lang="ru-RU" sz="2800" smtClean="0">
                <a:solidFill>
                  <a:srgbClr val="0066FF"/>
                </a:solidFill>
              </a:rPr>
            </a:br>
            <a:r>
              <a:rPr lang="ru-RU" sz="2800" smtClean="0">
                <a:solidFill>
                  <a:srgbClr val="0066FF"/>
                </a:solidFill>
              </a:rPr>
              <a:t>- в приобретении практических навыков дорожной грамоты.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88913"/>
            <a:ext cx="6978650" cy="52974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3600" smtClean="0">
                <a:solidFill>
                  <a:srgbClr val="C00000"/>
                </a:solidFill>
              </a:rPr>
              <a:t>Результаты проекта:</a:t>
            </a:r>
          </a:p>
          <a:p>
            <a:pPr eaLnBrk="1" hangingPunct="1"/>
            <a:r>
              <a:rPr lang="ru-RU" sz="3600" smtClean="0">
                <a:solidFill>
                  <a:srgbClr val="0066FF"/>
                </a:solidFill>
              </a:rPr>
              <a:t>- расширение знаний о правилах дорожного движения;</a:t>
            </a:r>
          </a:p>
          <a:p>
            <a:pPr eaLnBrk="1" hangingPunct="1"/>
            <a:r>
              <a:rPr lang="ru-RU" sz="3600" smtClean="0">
                <a:solidFill>
                  <a:srgbClr val="0066FF"/>
                </a:solidFill>
              </a:rPr>
              <a:t>- обогащение словарного запаса детей по дорожной лексике;</a:t>
            </a:r>
          </a:p>
          <a:p>
            <a:pPr eaLnBrk="1" hangingPunct="1"/>
            <a:r>
              <a:rPr lang="ru-RU" sz="3600" smtClean="0">
                <a:solidFill>
                  <a:srgbClr val="0066FF"/>
                </a:solidFill>
              </a:rPr>
              <a:t>- формирование навыков культурного и безопасного поведения на дороге и в          транспорте.</a:t>
            </a: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14375" y="-428625"/>
            <a:ext cx="6870700" cy="292893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rgbClr val="FF0000"/>
                </a:solidFill>
              </a:rPr>
              <a:t>         Рисунки детей по правилам дорожного             движения</a:t>
            </a:r>
            <a:r>
              <a:rPr lang="ru-RU" sz="2400" smtClean="0"/>
              <a:t> </a:t>
            </a:r>
            <a:br>
              <a:rPr lang="ru-RU" sz="2400" smtClean="0"/>
            </a:br>
            <a:r>
              <a:rPr lang="ru-RU" sz="2000" smtClean="0">
                <a:solidFill>
                  <a:srgbClr val="0066FF"/>
                </a:solidFill>
              </a:rPr>
              <a:t>Помни, дошкольник, не забывай: </a:t>
            </a:r>
            <a:br>
              <a:rPr lang="ru-RU" sz="2000" smtClean="0">
                <a:solidFill>
                  <a:srgbClr val="0066FF"/>
                </a:solidFill>
              </a:rPr>
            </a:br>
            <a:r>
              <a:rPr lang="ru-RU" sz="2000" smtClean="0">
                <a:solidFill>
                  <a:srgbClr val="0066FF"/>
                </a:solidFill>
              </a:rPr>
              <a:t>Автомобили, автобус, трамвай </a:t>
            </a:r>
            <a:br>
              <a:rPr lang="ru-RU" sz="2000" smtClean="0">
                <a:solidFill>
                  <a:srgbClr val="0066FF"/>
                </a:solidFill>
              </a:rPr>
            </a:br>
            <a:r>
              <a:rPr lang="ru-RU" sz="2000" smtClean="0">
                <a:solidFill>
                  <a:srgbClr val="0066FF"/>
                </a:solidFill>
              </a:rPr>
              <a:t>Лишь на картинке бесстрастны. </a:t>
            </a:r>
            <a:br>
              <a:rPr lang="ru-RU" sz="2000" smtClean="0">
                <a:solidFill>
                  <a:srgbClr val="0066FF"/>
                </a:solidFill>
              </a:rPr>
            </a:br>
            <a:r>
              <a:rPr lang="ru-RU" sz="2000" smtClean="0">
                <a:solidFill>
                  <a:srgbClr val="0066FF"/>
                </a:solidFill>
              </a:rPr>
              <a:t>А на дороге – опасны!</a:t>
            </a:r>
            <a:r>
              <a:rPr lang="ru-RU" sz="2400" smtClean="0"/>
              <a:t/>
            </a:r>
            <a:br>
              <a:rPr lang="ru-RU" sz="2400" smtClean="0"/>
            </a:br>
            <a:endParaRPr lang="ru-RU" sz="2400" smtClean="0">
              <a:solidFill>
                <a:srgbClr val="FF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6148" name="Picture 4" descr="DSC0408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8538" y="2349500"/>
            <a:ext cx="6299200" cy="435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7172" name="Picture 4" descr="DSC0408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5507038" cy="413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3" name="Picture 5" descr="DSC04084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635375" y="2887663"/>
            <a:ext cx="5292725" cy="3970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В гостях у дядюшки светофора. </a:t>
            </a:r>
            <a:r>
              <a:rPr lang="ru-RU" sz="4000" smtClean="0">
                <a:solidFill>
                  <a:srgbClr val="0066FF"/>
                </a:solidFill>
              </a:rPr>
              <a:t/>
            </a:r>
            <a:br>
              <a:rPr lang="ru-RU" sz="4000" smtClean="0">
                <a:solidFill>
                  <a:srgbClr val="0066FF"/>
                </a:solidFill>
              </a:rPr>
            </a:br>
            <a:r>
              <a:rPr lang="ru-RU" sz="1800" smtClean="0">
                <a:solidFill>
                  <a:srgbClr val="0066FF"/>
                </a:solidFill>
              </a:rPr>
              <a:t>(работы детей с родителями)</a:t>
            </a:r>
          </a:p>
        </p:txBody>
      </p:sp>
      <p:pic>
        <p:nvPicPr>
          <p:cNvPr id="8195" name="Picture 5" descr="DSC04092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1619250" y="1844675"/>
            <a:ext cx="7056438" cy="4897438"/>
          </a:xfrm>
        </p:spPr>
      </p:pic>
    </p:spTree>
  </p:cSld>
  <p:clrMapOvr>
    <a:masterClrMapping/>
  </p:clrMapOvr>
  <p:transition spd="slow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9220" name="Picture 5" descr="DSC0408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619250" y="260350"/>
            <a:ext cx="6875463" cy="659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04457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Уголок безопасности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0244" name="Picture 4" descr="DSC04055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99592" y="1431925"/>
            <a:ext cx="7235825" cy="542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704850"/>
          </a:xfrm>
        </p:spPr>
        <p:txBody>
          <a:bodyPr/>
          <a:lstStyle/>
          <a:p>
            <a:pPr eaLnBrk="1" hangingPunct="1"/>
            <a:r>
              <a:rPr lang="ru-RU" sz="4000" smtClean="0">
                <a:solidFill>
                  <a:srgbClr val="FF0000"/>
                </a:solidFill>
              </a:rPr>
              <a:t>Настольные игры по ПДД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1268" name="Picture 5" descr="DSC04060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63688" y="1214438"/>
            <a:ext cx="6602413" cy="564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187</TotalTime>
  <Words>108</Words>
  <Application>Microsoft Office PowerPoint</Application>
  <PresentationFormat>Экран (4:3)</PresentationFormat>
  <Paragraphs>18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Пастель</vt:lpstr>
      <vt:lpstr> «Правила движения достойны уважения»</vt:lpstr>
      <vt:lpstr> Создание данного проекта вызвано потребностью детей дошкольного образовательного учреждения, их родителей и воспитателя: - в повышении качества знаний правил дорожного движения; - в создании единого образовательного пространства, включающего детей, педагогов, родителей и общественные организации; - в приобретении практических навыков дорожной грамоты.</vt:lpstr>
      <vt:lpstr>Слайд 3</vt:lpstr>
      <vt:lpstr>         Рисунки детей по правилам дорожного             движения  Помни, дошкольник, не забывай:  Автомобили, автобус, трамвай  Лишь на картинке бесстрастны.  А на дороге – опасны! </vt:lpstr>
      <vt:lpstr>Слайд 5</vt:lpstr>
      <vt:lpstr>В гостях у дядюшки светофора.  (работы детей с родителями)</vt:lpstr>
      <vt:lpstr>Слайд 7</vt:lpstr>
      <vt:lpstr>Уголок безопасности</vt:lpstr>
      <vt:lpstr>Настольные игры по ПДД</vt:lpstr>
      <vt:lpstr> И нформация для родителей</vt:lpstr>
      <vt:lpstr>Слайд 11</vt:lpstr>
      <vt:lpstr>Слайд 12</vt:lpstr>
      <vt:lpstr>Играем по правилам</vt:lpstr>
      <vt:lpstr>             Изучаем дорожные знаки  Правила движения  Придумали не дети,  Их для безопасности  Знают все на свете:  Чтобы жизнь не  потерять,  Будем знаки изучать! </vt:lpstr>
      <vt:lpstr>              Сюжетно-ролевая игра «Улица»  Понять, о чём знак говорит  (Хотя, конечно, он молчит),  Под силу даже малышу,  С которым я в детсад хожу:  Идёт по «зебре» пешеход –  И это значит:  переход.  </vt:lpstr>
      <vt:lpstr>Слайд 16</vt:lpstr>
      <vt:lpstr> Правила дорожные        Всем нужно твердо знать. Будем их, с ребятами, Почаще повторять!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«Правила движения достойны уважения»</dc:title>
  <dc:creator>Admin</dc:creator>
  <cp:lastModifiedBy>Microsoft_</cp:lastModifiedBy>
  <cp:revision>15</cp:revision>
  <dcterms:created xsi:type="dcterms:W3CDTF">2011-09-15T12:05:15Z</dcterms:created>
  <dcterms:modified xsi:type="dcterms:W3CDTF">2014-09-19T19:26:54Z</dcterms:modified>
</cp:coreProperties>
</file>