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39FFB-BDAB-4048-B1E0-098464A55CF2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74C5-3662-4478-808A-1D253D60E9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&amp;Ncy;&amp;ocy;&amp;vcy;&amp;ocy;&amp;gcy;&amp;ocy;&amp;dcy;&amp;ncy;&amp;icy;&amp;jcy; &amp;kcy;&amp;acy;&amp;lcy;&amp;iecy;&amp;ncy;&amp;dcy;&amp;acy;&amp;rcy;&amp;softcy; &amp;ncy;&amp;acy; 2014 &amp;gcy;&amp;ocy;&amp;dcy; &amp;scy; &amp;vcy;&amp;ycy;&amp;rcy;&amp;iecy;&amp;zcy;&amp;ocy;&amp;mcy; &amp;dcy;&amp;lcy;&amp;yacy; &amp;fcy;&amp;ocy;&amp;tcy;&amp;ocy; - &amp;Mcy;&amp;chcy;&amp;acy;&amp;tcy;&amp;scy;&amp;yacy; &amp;kcy;&amp;ocy;&amp;ncy;&amp;icy;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 b="56300"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олна 20"/>
          <p:cNvSpPr/>
          <p:nvPr/>
        </p:nvSpPr>
        <p:spPr>
          <a:xfrm>
            <a:off x="1187624" y="692696"/>
            <a:ext cx="6696744" cy="5472608"/>
          </a:xfrm>
          <a:prstGeom prst="wav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Учитель ГБСКОУ № 613</a:t>
            </a:r>
          </a:p>
        </p:txBody>
      </p:sp>
      <p:pic>
        <p:nvPicPr>
          <p:cNvPr id="22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2E1F6"/>
              </a:clrFrom>
              <a:clrTo>
                <a:srgbClr val="D2E1F6">
                  <a:alpha val="0"/>
                </a:srgbClr>
              </a:clrTo>
            </a:clrChange>
            <a:lum bright="-10000" contrast="40000"/>
          </a:blip>
          <a:srcRect l="57104"/>
          <a:stretch>
            <a:fillRect/>
          </a:stretch>
        </p:blipFill>
        <p:spPr bwMode="auto">
          <a:xfrm>
            <a:off x="1259632" y="2852936"/>
            <a:ext cx="1224136" cy="19438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4644008" y="4653136"/>
            <a:ext cx="3024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/>
              <a:t>Салагаева</a:t>
            </a:r>
            <a:r>
              <a:rPr lang="ru-RU" sz="1400" dirty="0" smtClean="0"/>
              <a:t> Любовь Михайловна</a:t>
            </a:r>
          </a:p>
          <a:p>
            <a:pPr algn="ctr"/>
            <a:r>
              <a:rPr lang="ru-RU" sz="1400" dirty="0" smtClean="0"/>
              <a:t>Учитель ГБСКОУ № 613</a:t>
            </a:r>
          </a:p>
          <a:p>
            <a:pPr algn="ctr"/>
            <a:r>
              <a:rPr lang="ru-RU" sz="1400" dirty="0" smtClean="0"/>
              <a:t>Г. Санкт-Петербург</a:t>
            </a:r>
            <a:endParaRPr lang="ru-RU" sz="1400" dirty="0"/>
          </a:p>
        </p:txBody>
      </p:sp>
      <p:pic>
        <p:nvPicPr>
          <p:cNvPr id="12" name="Picture 2" descr="http://letito.ru/image/data/catalog01/0795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164288" y="1844824"/>
            <a:ext cx="582856" cy="576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Ncy;&amp;ocy;&amp;vcy;&amp;ocy;&amp;gcy;&amp;ocy;&amp;dcy;&amp;ncy;&amp;icy;&amp;jcy; &amp;kcy;&amp;acy;&amp;lcy;&amp;iecy;&amp;ncy;&amp;dcy;&amp;acy;&amp;rcy;&amp;softcy; &amp;ncy;&amp;acy; 2014 &amp;gcy;&amp;ocy;&amp;dcy; &amp;scy; &amp;vcy;&amp;ycy;&amp;rcy;&amp;iecy;&amp;zcy;&amp;ocy;&amp;mcy; &amp;dcy;&amp;lcy;&amp;yacy; &amp;fcy;&amp;ocy;&amp;tcy;&amp;ocy; - &amp;Mcy;&amp;chcy;&amp;acy;&amp;tcy;&amp;scy;&amp;yacy; &amp;kcy;&amp;ocy;&amp;ncy;&amp;icy;"/>
          <p:cNvPicPr>
            <a:picLocks noChangeAspect="1" noChangeArrowheads="1"/>
          </p:cNvPicPr>
          <p:nvPr/>
        </p:nvPicPr>
        <p:blipFill>
          <a:blip r:embed="rId2" cstate="print"/>
          <a:srcRect b="57317"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pic>
        <p:nvPicPr>
          <p:cNvPr id="5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57104"/>
          <a:stretch>
            <a:fillRect/>
          </a:stretch>
        </p:blipFill>
        <p:spPr bwMode="auto">
          <a:xfrm>
            <a:off x="3779912" y="4869160"/>
            <a:ext cx="864096" cy="1799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04664"/>
            <a:ext cx="8424936" cy="6192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 l="57104"/>
          <a:stretch>
            <a:fillRect/>
          </a:stretch>
        </p:blipFill>
        <p:spPr bwMode="auto">
          <a:xfrm>
            <a:off x="467544" y="4077072"/>
            <a:ext cx="864096" cy="1799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http://letito.ru/image/data/catalog01/0795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524328" y="620688"/>
            <a:ext cx="655714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Ncy;&amp;ocy;&amp;vcy;&amp;ocy;&amp;gcy;&amp;ocy;&amp;dcy;&amp;ncy;&amp;icy;&amp;jcy; &amp;kcy;&amp;acy;&amp;lcy;&amp;iecy;&amp;ncy;&amp;dcy;&amp;acy;&amp;rcy;&amp;softcy; &amp;ncy;&amp;acy; 2014 &amp;gcy;&amp;ocy;&amp;dcy; &amp;scy; &amp;vcy;&amp;ycy;&amp;rcy;&amp;iecy;&amp;zcy;&amp;ocy;&amp;mcy; &amp;dcy;&amp;lcy;&amp;yacy; &amp;fcy;&amp;ocy;&amp;tcy;&amp;ocy; - &amp;Mcy;&amp;chcy;&amp;acy;&amp;tcy;&amp;scy;&amp;yacy; &amp;kcy;&amp;ocy;&amp;ncy;&amp;icy;"/>
          <p:cNvPicPr>
            <a:picLocks noChangeAspect="1" noChangeArrowheads="1"/>
          </p:cNvPicPr>
          <p:nvPr/>
        </p:nvPicPr>
        <p:blipFill>
          <a:blip r:embed="rId2" cstate="print"/>
          <a:srcRect b="57317"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pic>
        <p:nvPicPr>
          <p:cNvPr id="5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57104"/>
          <a:stretch>
            <a:fillRect/>
          </a:stretch>
        </p:blipFill>
        <p:spPr bwMode="auto">
          <a:xfrm>
            <a:off x="3779912" y="4869160"/>
            <a:ext cx="864096" cy="1799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60648"/>
            <a:ext cx="8424936" cy="6192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http://alfor.ru/uploads/posts/2013-11/thumbs/1384777746_750.jpg</a:t>
            </a:r>
            <a:endParaRPr lang="ru-RU" sz="1200" dirty="0"/>
          </a:p>
        </p:txBody>
      </p:sp>
      <p:pic>
        <p:nvPicPr>
          <p:cNvPr id="11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 l="57104"/>
          <a:stretch>
            <a:fillRect/>
          </a:stretch>
        </p:blipFill>
        <p:spPr bwMode="auto">
          <a:xfrm>
            <a:off x="611560" y="4221088"/>
            <a:ext cx="864096" cy="1799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2195736" y="364502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http://alfor.ru/uploads/posts/2013-11/thumbs/1384777746_750.jpg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95736" y="450912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http://rb7.ru/files/decl_oth_images/Died_Moroz_i_Snieghurochka_0.jpg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195736" y="299695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http://www.kornilova.by/upload/iblock/8ff/mutea.jpg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195736" y="1916832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http://img-fotki.yandex.ru/get/5314/102699435.4f7/0_79063_b719309d_XL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627784" y="126876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Интернет-ресурсы:</a:t>
            </a:r>
            <a:endParaRPr lang="ru-RU" dirty="0"/>
          </a:p>
        </p:txBody>
      </p:sp>
      <p:pic>
        <p:nvPicPr>
          <p:cNvPr id="18" name="Picture 2" descr="http://letito.ru/image/data/catalog01/0795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812360" y="404664"/>
            <a:ext cx="655714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Ncy;&amp;ocy;&amp;vcy;&amp;ocy;&amp;gcy;&amp;ocy;&amp;dcy;&amp;ncy;&amp;icy;&amp;jcy; &amp;kcy;&amp;acy;&amp;lcy;&amp;iecy;&amp;ncy;&amp;dcy;&amp;acy;&amp;rcy;&amp;softcy; &amp;ncy;&amp;acy; 2014 &amp;gcy;&amp;ocy;&amp;dcy; &amp;scy; &amp;vcy;&amp;ycy;&amp;rcy;&amp;iecy;&amp;zcy;&amp;ocy;&amp;mcy; &amp;dcy;&amp;lcy;&amp;yacy; &amp;fcy;&amp;ocy;&amp;tcy;&amp;ocy; - &amp;Mcy;&amp;chcy;&amp;acy;&amp;tcy;&amp;scy;&amp;yacy; &amp;kcy;&amp;ocy;&amp;ncy;&amp;icy;"/>
          <p:cNvPicPr>
            <a:picLocks noChangeAspect="1" noChangeArrowheads="1"/>
          </p:cNvPicPr>
          <p:nvPr/>
        </p:nvPicPr>
        <p:blipFill>
          <a:blip r:embed="rId2" cstate="print"/>
          <a:srcRect b="57317"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0648"/>
            <a:ext cx="8496944" cy="61926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http://rb7.ru/files/decl_oth_images/Died_Moroz_i_Snieghurochka_0.jpg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rcRect l="57104"/>
          <a:stretch>
            <a:fillRect/>
          </a:stretch>
        </p:blipFill>
        <p:spPr bwMode="auto">
          <a:xfrm>
            <a:off x="611560" y="4221088"/>
            <a:ext cx="864096" cy="1799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http://letito.ru/image/data/catalog01/0795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7812360" y="620688"/>
            <a:ext cx="655714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31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Салагаева</dc:creator>
  <cp:lastModifiedBy>Салагаева </cp:lastModifiedBy>
  <cp:revision>45</cp:revision>
  <dcterms:created xsi:type="dcterms:W3CDTF">2013-12-03T18:03:17Z</dcterms:created>
  <dcterms:modified xsi:type="dcterms:W3CDTF">2013-12-10T18:19:14Z</dcterms:modified>
</cp:coreProperties>
</file>