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2" r:id="rId3"/>
    <p:sldId id="264" r:id="rId4"/>
    <p:sldId id="261" r:id="rId5"/>
    <p:sldId id="265" r:id="rId6"/>
    <p:sldId id="266" r:id="rId7"/>
    <p:sldId id="258" r:id="rId8"/>
    <p:sldId id="257" r:id="rId9"/>
    <p:sldId id="26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5" autoAdjust="0"/>
    <p:restoredTop sz="94660"/>
  </p:normalViewPr>
  <p:slideViewPr>
    <p:cSldViewPr>
      <p:cViewPr varScale="1">
        <p:scale>
          <a:sx n="67" d="100"/>
          <a:sy n="6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0AC1A1-2CC1-4399-9AE2-5351D8EB0A92}" type="datetimeFigureOut">
              <a:rPr lang="ru-RU" smtClean="0"/>
              <a:pPr/>
              <a:t>15.09.2014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AF1B2A-969F-4FAD-97C9-54DFDC564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8;&#1072;&#1073;&#1086;&#1090;&#1072;\&#1076;&#1077;&#1090;%20&#1089;&#1072;&#1076;\&#1040;.&#1041;&#1072;&#1088;&#1090;&#1086;%20&#1080;&#1075;&#1088;&#1091;&#1096;&#1082;&#1080;\&#1079;&#1074;&#1091;&#1082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-500090"/>
            <a:ext cx="8458200" cy="664373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cs typeface="Aharoni" pitchFamily="2" charset="-79"/>
              </a:rPr>
              <a:t>Агния </a:t>
            </a:r>
            <a:r>
              <a:rPr lang="ru-RU" sz="6600" dirty="0" err="1" smtClean="0">
                <a:cs typeface="Aharoni" pitchFamily="2" charset="-79"/>
              </a:rPr>
              <a:t>Барто</a:t>
            </a:r>
            <a:endParaRPr lang="ru-RU" sz="6600" dirty="0" smtClean="0">
              <a:cs typeface="Aharoni" pitchFamily="2" charset="-79"/>
            </a:endParaRPr>
          </a:p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«Игрушки»</a:t>
            </a:r>
          </a:p>
          <a:p>
            <a:pPr algn="ctr"/>
            <a:endParaRPr lang="ru-RU" sz="66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ctr"/>
            <a:endParaRPr lang="ru-RU" sz="6600" b="1" dirty="0" smtClean="0">
              <a:solidFill>
                <a:schemeClr val="accent1">
                  <a:lumMod val="75000"/>
                </a:schemeClr>
              </a:solidFill>
              <a:cs typeface="Aharoni" pitchFamily="2" charset="-79"/>
            </a:endParaRPr>
          </a:p>
          <a:p>
            <a:pPr algn="r"/>
            <a:r>
              <a:rPr lang="ru-RU" sz="2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haroni" pitchFamily="2" charset="-79"/>
              </a:rPr>
              <a:t>Составила: Новожилова О.В.</a:t>
            </a:r>
            <a:endParaRPr lang="ru-RU" sz="2600" b="1" u="sng" dirty="0" smtClean="0">
              <a:solidFill>
                <a:schemeClr val="tx1">
                  <a:lumMod val="85000"/>
                  <a:lumOff val="15000"/>
                </a:schemeClr>
              </a:solidFill>
              <a:cs typeface="Aharoni" pitchFamily="2" charset="-79"/>
            </a:endParaRPr>
          </a:p>
        </p:txBody>
      </p:sp>
      <p:pic>
        <p:nvPicPr>
          <p:cNvPr id="4" name="Рисунок 3" descr="891cf86f58921cca03d47b631d7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19446"/>
            <a:ext cx="3237409" cy="3638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КОЗЛЕНОК</a:t>
            </a:r>
            <a:endParaRPr lang="ru-RU" dirty="0"/>
          </a:p>
        </p:txBody>
      </p:sp>
      <p:pic>
        <p:nvPicPr>
          <p:cNvPr id="4" name="Содержимое 3" descr="1ba9b2313b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3" y="1417532"/>
            <a:ext cx="3929090" cy="4876059"/>
          </a:xfrm>
        </p:spPr>
      </p:pic>
      <p:pic>
        <p:nvPicPr>
          <p:cNvPr id="3074" name="Picture 2" descr="C:\Users\оля\Desktop\барто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426026" cy="502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КОРАБЛИК</a:t>
            </a:r>
            <a:endParaRPr lang="ru-RU" dirty="0"/>
          </a:p>
        </p:txBody>
      </p:sp>
      <p:pic>
        <p:nvPicPr>
          <p:cNvPr id="4" name="Содержимое 3" descr="0017-050-Matrosskaja-shap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0719" y="1554163"/>
            <a:ext cx="4534961" cy="4525962"/>
          </a:xfrm>
        </p:spPr>
      </p:pic>
      <p:pic>
        <p:nvPicPr>
          <p:cNvPr id="4098" name="Picture 2" descr="C:\Users\оля\Desktop\барто\royalty-free-boat-clipart-illustration-33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5080000" cy="5130800"/>
          </a:xfrm>
          <a:prstGeom prst="rect">
            <a:avLst/>
          </a:prstGeom>
          <a:noFill/>
        </p:spPr>
      </p:pic>
      <p:pic>
        <p:nvPicPr>
          <p:cNvPr id="4099" name="Picture 3" descr="C:\Users\оля\Desktop\барто\0b1d7cc4e2416a40cff32f06486822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285860"/>
            <a:ext cx="5214974" cy="5143536"/>
          </a:xfrm>
          <a:prstGeom prst="rect">
            <a:avLst/>
          </a:prstGeom>
          <a:noFill/>
        </p:spPr>
      </p:pic>
      <p:pic>
        <p:nvPicPr>
          <p:cNvPr id="4100" name="Picture 4" descr="C:\Users\оля\Desktop\барто\00348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14422"/>
            <a:ext cx="5286411" cy="534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-1061227"/>
            <a:ext cx="9572692" cy="791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07181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285859"/>
            <a:ext cx="4572032" cy="5160307"/>
          </a:xfrm>
          <a:prstGeom prst="rect">
            <a:avLst/>
          </a:prstGeom>
        </p:spPr>
      </p:pic>
      <p:pic>
        <p:nvPicPr>
          <p:cNvPr id="9" name="зв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БЫЧОК</a:t>
            </a:r>
            <a:endParaRPr lang="ru-RU" dirty="0"/>
          </a:p>
        </p:txBody>
      </p:sp>
      <p:pic>
        <p:nvPicPr>
          <p:cNvPr id="4" name="Содержимое 3" descr="bych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142984"/>
            <a:ext cx="5000660" cy="53347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Содержимое 3" descr="1290356194_barto07 - коп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5"/>
            <a:ext cx="2571768" cy="3522543"/>
          </a:xfrm>
        </p:spPr>
      </p:pic>
      <p:pic>
        <p:nvPicPr>
          <p:cNvPr id="5" name="Рисунок 4" descr="1290356194_barto07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270678"/>
            <a:ext cx="2928958" cy="3562246"/>
          </a:xfrm>
          <a:prstGeom prst="rect">
            <a:avLst/>
          </a:prstGeom>
        </p:spPr>
      </p:pic>
      <p:pic>
        <p:nvPicPr>
          <p:cNvPr id="6" name="Рисунок 5" descr="1290356194_barto07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410650"/>
            <a:ext cx="3206648" cy="3477252"/>
          </a:xfrm>
          <a:prstGeom prst="rect">
            <a:avLst/>
          </a:prstGeom>
        </p:spPr>
      </p:pic>
      <p:pic>
        <p:nvPicPr>
          <p:cNvPr id="9" name="Рисунок 8" descr="0_538dd_3a9a5a2d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285860"/>
            <a:ext cx="8715436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4" name="Содержимое 3" descr="airplan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28776"/>
            <a:ext cx="4795266" cy="3836212"/>
          </a:xfrm>
        </p:spPr>
      </p:pic>
      <p:pic>
        <p:nvPicPr>
          <p:cNvPr id="1026" name="Picture 2" descr="C:\Users\оля\Desktop\барто\0006-008-Samoljot-postroim-sami-ponesjomsja-nad-lesami-ponesjomsja-nad-lesami-a-231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142984"/>
            <a:ext cx="4786346" cy="5386985"/>
          </a:xfrm>
          <a:prstGeom prst="rect">
            <a:avLst/>
          </a:prstGeom>
          <a:noFill/>
        </p:spPr>
      </p:pic>
      <p:pic>
        <p:nvPicPr>
          <p:cNvPr id="1027" name="Picture 3" descr="C:\Users\оля\Desktop\барто\1244917717_lovely_illustration_of_happy_family_in_field_2_w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71546"/>
            <a:ext cx="5000660" cy="557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4" name="Содержимое 3" descr="65203364_271645_121_305_ArtFile_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4940337" cy="4000528"/>
          </a:xfrm>
        </p:spPr>
      </p:pic>
      <p:pic>
        <p:nvPicPr>
          <p:cNvPr id="2050" name="Picture 2" descr="C:\Users\оля\Desktop\барто\loshad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142984"/>
            <a:ext cx="5072098" cy="5391150"/>
          </a:xfrm>
          <a:prstGeom prst="rect">
            <a:avLst/>
          </a:prstGeom>
          <a:noFill/>
        </p:spPr>
      </p:pic>
      <p:pic>
        <p:nvPicPr>
          <p:cNvPr id="2051" name="Picture 3" descr="C:\Users\оля\Desktop\барто\0007-005-JA-ljublju-svoju-loshadku-pricheshu-ejo-shjorstku-gladko-grebeshkom-priglazh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14422"/>
            <a:ext cx="4714908" cy="533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10" name="Содержимое 9" descr="rjigi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5072098" cy="5094540"/>
          </a:xfrm>
        </p:spPr>
      </p:pic>
      <p:pic>
        <p:nvPicPr>
          <p:cNvPr id="11" name="Рисунок 10" descr="file05c7952caa784713b7745bbd89d3098d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214422"/>
            <a:ext cx="5500725" cy="5408534"/>
          </a:xfrm>
          <a:prstGeom prst="rect">
            <a:avLst/>
          </a:prstGeom>
        </p:spPr>
      </p:pic>
      <p:pic>
        <p:nvPicPr>
          <p:cNvPr id="12" name="Рисунок 11" descr="370406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142984"/>
            <a:ext cx="6499687" cy="55007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7158" y="214311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МЯЧИК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4288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cMdIUha-O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54163"/>
            <a:ext cx="4429155" cy="4971898"/>
          </a:xfrm>
        </p:spPr>
      </p:pic>
      <p:pic>
        <p:nvPicPr>
          <p:cNvPr id="9" name="Рисунок 8" descr="43591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736"/>
            <a:ext cx="5929354" cy="5143536"/>
          </a:xfrm>
          <a:prstGeom prst="rect">
            <a:avLst/>
          </a:prstGeom>
        </p:spPr>
      </p:pic>
      <p:pic>
        <p:nvPicPr>
          <p:cNvPr id="10" name="Рисунок 9" descr="_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142984"/>
            <a:ext cx="600079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ЗАЙКА</a:t>
            </a:r>
            <a:endParaRPr lang="ru-RU" dirty="0"/>
          </a:p>
        </p:txBody>
      </p:sp>
      <p:pic>
        <p:nvPicPr>
          <p:cNvPr id="4" name="Содержимое 3" descr="142348_thum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928802"/>
            <a:ext cx="3643338" cy="4641195"/>
          </a:xfrm>
        </p:spPr>
      </p:pic>
      <p:pic>
        <p:nvPicPr>
          <p:cNvPr id="5" name="Рисунок 4" descr="sun_rain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142984"/>
            <a:ext cx="4000528" cy="2481519"/>
          </a:xfrm>
          <a:prstGeom prst="rect">
            <a:avLst/>
          </a:prstGeom>
        </p:spPr>
      </p:pic>
      <p:pic>
        <p:nvPicPr>
          <p:cNvPr id="6" name="Рисунок 5" descr="за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142984"/>
            <a:ext cx="5429288" cy="55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24</Words>
  <Application>Microsoft Office PowerPoint</Application>
  <PresentationFormat>Экран (4:3)</PresentationFormat>
  <Paragraphs>20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МИШКА</vt:lpstr>
      <vt:lpstr>БЫЧОК</vt:lpstr>
      <vt:lpstr>СЛОН</vt:lpstr>
      <vt:lpstr>САМОЛЕТ</vt:lpstr>
      <vt:lpstr>ЛОШАДКА</vt:lpstr>
      <vt:lpstr>ГРУЗОВИК</vt:lpstr>
      <vt:lpstr>МЯЧИК</vt:lpstr>
      <vt:lpstr>ЗАЙКА</vt:lpstr>
      <vt:lpstr>КОЗЛЕНОК</vt:lpstr>
      <vt:lpstr>КОРАБЛИК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Агния Барто</dc:title>
  <dc:creator>оля</dc:creator>
  <cp:lastModifiedBy>оля</cp:lastModifiedBy>
  <cp:revision>23</cp:revision>
  <dcterms:created xsi:type="dcterms:W3CDTF">2013-03-28T16:22:14Z</dcterms:created>
  <dcterms:modified xsi:type="dcterms:W3CDTF">2014-09-15T16:53:41Z</dcterms:modified>
</cp:coreProperties>
</file>