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6" r:id="rId8"/>
    <p:sldId id="268" r:id="rId9"/>
    <p:sldId id="272" r:id="rId10"/>
    <p:sldId id="274" r:id="rId11"/>
    <p:sldId id="27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3975D-308C-40C7-889A-447A4DF92316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F6747-3828-4FD8-804C-5BA27F8A8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ED893-A996-4678-A1C7-C48BA7FEEDDF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E7BBD-1C36-4761-9C74-251D38967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8F00A-4A55-40CF-BE08-A43F1EB94F3D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532BF-9C70-4AC5-A8BE-14B869839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85D03-C0B3-4C97-9731-A677D0312DB8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EECE0-987C-4234-BECE-5EEF35DFB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5178B-A4B2-4A1A-B43C-DD876A6C6C5F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73ABF-FAB6-4CD6-86CE-B680288F8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074EE-5552-4ED9-ABBB-EB5542862F23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B3DF6-218F-4088-939E-709A1BE0A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14155-9AD8-4CEF-B547-297B7C09C1BC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67F7A-1CF3-4168-B058-A7744280E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71074-9404-4452-880F-42BD92494FE1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53FD5-755C-4F6D-B5D2-3173C149A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43E2B-2F23-4120-AC1D-FC239C510823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80AE-0DF1-4DDE-97E9-66390D6CD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A32B2-EA66-412A-A012-2ED5277CA68A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3ED5E-1312-4BEC-8248-B8FA81029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F06D6-839F-45FC-9C9C-408605AD8550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E32D0-D665-4045-8741-95C6B0A3E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2DE197-FC29-4A57-B4A8-77019B0089C1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E833E0-4B36-4379-BF35-2455DF16F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981075"/>
            <a:ext cx="7772400" cy="2087563"/>
          </a:xfrm>
        </p:spPr>
        <p:txBody>
          <a:bodyPr/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НАШ ДРУГ – 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068960"/>
            <a:ext cx="7992888" cy="3240360"/>
          </a:xfrm>
        </p:spPr>
        <p:txBody>
          <a:bodyPr rtlCol="0">
            <a:normAutofit lnSpcReduction="1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ГБДОУ детский сад  №88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Фрунзенский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Осипова О.А.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682752" cy="7920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Петербург огромен и разнообразен!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Вам предстоит ещё многое узнать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1746" name="Содержимое 3" descr="IMG_2899786776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980729"/>
            <a:ext cx="3744416" cy="3168352"/>
          </a:xfrm>
        </p:spPr>
      </p:pic>
      <p:sp>
        <p:nvSpPr>
          <p:cNvPr id="4" name="Прямоугольник 3"/>
          <p:cNvSpPr/>
          <p:nvPr/>
        </p:nvSpPr>
        <p:spPr>
          <a:xfrm>
            <a:off x="4572000" y="10527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 откроет вам свои секреты, станет ближе и понятней.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Станет настоящим другом!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imgpreview (1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132857"/>
            <a:ext cx="33843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3466728" cy="562074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ДОБРЫЙ ПУТЬ!</a:t>
            </a:r>
          </a:p>
        </p:txBody>
      </p:sp>
      <p:pic>
        <p:nvPicPr>
          <p:cNvPr id="33794" name="Содержимое 5" descr="Фото68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784" y="3861048"/>
            <a:ext cx="2016224" cy="2520280"/>
          </a:xfrm>
        </p:spPr>
      </p:pic>
      <p:pic>
        <p:nvPicPr>
          <p:cNvPr id="33795" name="Содержимое 6" descr="Фото68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484784"/>
            <a:ext cx="2160240" cy="2736304"/>
          </a:xfrm>
        </p:spPr>
      </p:pic>
      <p:sp>
        <p:nvSpPr>
          <p:cNvPr id="5" name="Прямоугольник 4"/>
          <p:cNvSpPr/>
          <p:nvPr/>
        </p:nvSpPr>
        <p:spPr>
          <a:xfrm>
            <a:off x="5076057" y="404664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ЗНАЮ И ЛЮБЛЮ СВОЙ ГОРОД!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Фото684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196752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5" descr="Фото685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052736"/>
            <a:ext cx="25202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Фото684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717032"/>
            <a:ext cx="3102049" cy="262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538661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карта Петербурга.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 хотите узнать свой город?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Карта нам поможет.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Посмотрите, как много голубой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краски на карте…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всё вода. Мойка. Фонтанка. Нева. Множество рек и каналов.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7572375" y="6126163"/>
            <a:ext cx="1114425" cy="231775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Содержимое 3" descr="Фото68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44664" y="1420032"/>
            <a:ext cx="6269259" cy="395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94122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Пётр Великий задумал строить Петербург по плану.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те времена города так не строили.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Наш город с начало нарисовали,  а потом стали строить.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Замечательные архитекторы, скульпторы строители потрудились на славу.</a:t>
            </a:r>
          </a:p>
        </p:txBody>
      </p:sp>
      <p:pic>
        <p:nvPicPr>
          <p:cNvPr id="16386" name="Содержимое 3" descr="sp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6288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Улицы выходят на простор площадей.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на площадях памятники.</a:t>
            </a:r>
          </a:p>
        </p:txBody>
      </p:sp>
      <p:pic>
        <p:nvPicPr>
          <p:cNvPr id="17411" name="Содержимое 8" descr="95784575857656756545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268760"/>
            <a:ext cx="4429125" cy="3409950"/>
          </a:xfrm>
        </p:spPr>
      </p:pic>
      <p:pic>
        <p:nvPicPr>
          <p:cNvPr id="17413" name="Содержимое 9" descr="8568589456575675665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3573016"/>
            <a:ext cx="4097338" cy="3055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608512" cy="634082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вот и красивые лесенки на набережных.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ним можно спуститься и потрогать воду.</a:t>
            </a:r>
          </a:p>
        </p:txBody>
      </p:sp>
      <p:pic>
        <p:nvPicPr>
          <p:cNvPr id="18434" name="Содержимое 7" descr="7756764578658454565666576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052736"/>
            <a:ext cx="4248472" cy="3945607"/>
          </a:xfrm>
        </p:spPr>
      </p:pic>
      <p:pic>
        <p:nvPicPr>
          <p:cNvPr id="4" name="Содержимое 5" descr="DSC058725675445876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504" y="692696"/>
            <a:ext cx="44644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92080" y="0"/>
            <a:ext cx="3600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 в Петербурге островов,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мостов ещё больше.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15719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они красивые, украшены скульптурами коней, львов,.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Ещё там есть- сфинксы сказочные существа с туловищем льва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головой человека.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Грифоны - фантастические крылатые львы.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778098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Посмотрите какая широкая Нева,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раньше реки в городе были еще шире</a:t>
            </a:r>
          </a:p>
        </p:txBody>
      </p:sp>
      <p:pic>
        <p:nvPicPr>
          <p:cNvPr id="21506" name="Содержимое 3" descr="Фото68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196752"/>
            <a:ext cx="3384376" cy="2664296"/>
          </a:xfrm>
        </p:spPr>
      </p:pic>
      <p:sp>
        <p:nvSpPr>
          <p:cNvPr id="4" name="Прямоугольник 3"/>
          <p:cNvSpPr/>
          <p:nvPr/>
        </p:nvSpPr>
        <p:spPr>
          <a:xfrm>
            <a:off x="4355976" y="1268760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Летний сад- гордость Санкт-Петербурга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Встречает своих гостей удивительной и неповторимой красотой приглашая на прогулку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8957785755945576767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920"/>
            <a:ext cx="4248472" cy="342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536504" cy="64807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-А вот и памятник Крылову в Летнем саду.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Здесь все герои его басен.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Содержимое 3" descr="Фото68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196752"/>
            <a:ext cx="3096344" cy="3168352"/>
          </a:xfrm>
        </p:spPr>
      </p:pic>
      <p:sp>
        <p:nvSpPr>
          <p:cNvPr id="4" name="Прямоугольник 3"/>
          <p:cNvSpPr/>
          <p:nvPr/>
        </p:nvSpPr>
        <p:spPr>
          <a:xfrm>
            <a:off x="4427984" y="9087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 надо охранять, поэтому решено было в первую очередь строить крепость.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77567645786584545656665765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44824"/>
            <a:ext cx="3600400" cy="386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3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568952" cy="1008111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Её построили по приказу Петра Первого на маленьком Заячьем острове. Крепостные пушки поставили для защиты берега, будущего порта и города.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51920" y="4869160"/>
            <a:ext cx="2736305" cy="7920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Содержимое 3" descr="957845758576567565456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700808"/>
            <a:ext cx="35283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1052736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Главная площадь нашего города.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ДВОРЦОВАЯ.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imgprevi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52736"/>
            <a:ext cx="3312368" cy="273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856858945657567566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976241"/>
            <a:ext cx="3240360" cy="288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интересно рассматривать наш город, но настоящий, а не на фотографиях он всё же интересней! ОН ЖДЁТ ВАС!</a:t>
            </a:r>
          </a:p>
        </p:txBody>
      </p:sp>
      <p:pic>
        <p:nvPicPr>
          <p:cNvPr id="29698" name="Содержимое 3" descr="DSC002233675665746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3" y="1428750"/>
            <a:ext cx="4248472" cy="3512418"/>
          </a:xfrm>
        </p:spPr>
      </p:pic>
      <p:pic>
        <p:nvPicPr>
          <p:cNvPr id="4" name="Содержимое 3" descr="9958797659678786698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3672408" cy="436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188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НАШ ДРУГ –  Санкт-Петербург</vt:lpstr>
      <vt:lpstr>Это карта Петербурга.  Вы хотите узнать свой город? Карта нам поможет. Посмотрите, как много голубой  краски на карте…  Это всё вода. Мойка. Фонтанка. Нева. Множество рек и каналов.</vt:lpstr>
      <vt:lpstr>Пётр Великий задумал строить Петербург по плану.  В те времена города так не строили. Наш город с начало нарисовали,  а потом стали строить.  Замечательные архитекторы, скульпторы строители потрудились на славу.</vt:lpstr>
      <vt:lpstr>Улицы выходят на простор площадей. А на площадях памятники.</vt:lpstr>
      <vt:lpstr>А вот и красивые лесенки на набережных.  По ним можно спуститься и потрогать воду.</vt:lpstr>
      <vt:lpstr>Посмотрите какая широкая Нева,  а раньше реки в городе были еще шире</vt:lpstr>
      <vt:lpstr>-А вот и памятник Крылову в Летнем саду.  Здесь все герои его басен.</vt:lpstr>
      <vt:lpstr>Её построили по приказу Петра Первого на маленьком Заячьем острове. Крепостные пушки поставили для защиты берега, будущего порта и города. </vt:lpstr>
      <vt:lpstr>Как интересно рассматривать наш город, но настоящий, а не на фотографиях он всё же интересней! ОН ЖДЁТ ВАС!</vt:lpstr>
      <vt:lpstr>Петербург огромен и разнообразен!  Вам предстоит ещё многое узнать.</vt:lpstr>
      <vt:lpstr>В ДОБРЫЙ ПУТЬ!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ДРУГ – С.ПЕТЕРБУРГ.</dc:title>
  <dc:creator>Пользователь</dc:creator>
  <cp:lastModifiedBy>Наталья</cp:lastModifiedBy>
  <cp:revision>15</cp:revision>
  <dcterms:created xsi:type="dcterms:W3CDTF">2013-05-23T05:30:37Z</dcterms:created>
  <dcterms:modified xsi:type="dcterms:W3CDTF">2014-09-12T23:29:08Z</dcterms:modified>
</cp:coreProperties>
</file>