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3FCCC7-B6F3-4B53-A8CF-287F98F83043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EDB536-D4C5-47A7-8FBE-AD38549FE5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DB536-D4C5-47A7-8FBE-AD38549FE56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3933056"/>
            <a:ext cx="6552728" cy="180020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2852936"/>
            <a:ext cx="4032448" cy="74751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72008" cy="72008"/>
          </a:xfrm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2636912"/>
            <a:ext cx="5184576" cy="127444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843808" y="1268760"/>
            <a:ext cx="3384376" cy="13464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276872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268760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619672" y="5013176"/>
            <a:ext cx="1800200" cy="9361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4005064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860032" y="1772816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499992" y="4221088"/>
            <a:ext cx="626368" cy="5543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355976" y="4941168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4499992" y="3356992"/>
            <a:ext cx="628656" cy="72008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051720" y="2996952"/>
            <a:ext cx="1060704" cy="9144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611560" y="260648"/>
            <a:ext cx="1060704" cy="9144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660232" y="3861048"/>
            <a:ext cx="648072" cy="9361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779912" y="1772816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868144" y="4869160"/>
            <a:ext cx="2160240" cy="9361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4283968" y="764704"/>
            <a:ext cx="1060704" cy="9144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6444208" y="2852936"/>
            <a:ext cx="1060704" cy="9144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39552" y="4509120"/>
            <a:ext cx="1584176" cy="163448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/>
          </a:p>
        </p:txBody>
      </p:sp>
      <p:sp>
        <p:nvSpPr>
          <p:cNvPr id="5" name="Овал 4"/>
          <p:cNvSpPr/>
          <p:nvPr/>
        </p:nvSpPr>
        <p:spPr>
          <a:xfrm>
            <a:off x="6156176" y="1052736"/>
            <a:ext cx="1850504" cy="1800200"/>
          </a:xfrm>
          <a:prstGeom prst="ellipse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2627784" y="2636912"/>
            <a:ext cx="3456384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339752" y="3861048"/>
            <a:ext cx="576064" cy="504056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31840" y="3356992"/>
            <a:ext cx="792088" cy="43204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11960" y="2708920"/>
            <a:ext cx="576064" cy="504056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932040" y="2060848"/>
            <a:ext cx="936104" cy="50405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11560" y="4653136"/>
            <a:ext cx="1656184" cy="163448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164288" y="620688"/>
            <a:ext cx="1512168" cy="15841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3933056"/>
            <a:ext cx="914400" cy="64807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347864" y="3068960"/>
            <a:ext cx="792088" cy="79208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427984" y="2564904"/>
            <a:ext cx="914400" cy="57606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724128" y="1700808"/>
            <a:ext cx="792088" cy="79208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2411760" y="2492896"/>
            <a:ext cx="4464496" cy="2520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827584" y="4653136"/>
            <a:ext cx="1368152" cy="1368152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236296" y="548680"/>
            <a:ext cx="1274440" cy="12744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3645024"/>
            <a:ext cx="914400" cy="576064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5896" y="2708920"/>
            <a:ext cx="770384" cy="79208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644008" y="2204864"/>
            <a:ext cx="914400" cy="576064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796136" y="1268760"/>
            <a:ext cx="842392" cy="79208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2483768" y="1988840"/>
            <a:ext cx="4824536" cy="3024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0696" y="327386"/>
            <a:ext cx="7731703" cy="5798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707" y="345388"/>
            <a:ext cx="7707701" cy="5780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420888"/>
            <a:ext cx="845391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Играйте со своими детьми!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10</Words>
  <Application>Microsoft Office PowerPoint</Application>
  <PresentationFormat>Экран (4:3)</PresentationFormat>
  <Paragraphs>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Александра</cp:lastModifiedBy>
  <cp:revision>6</cp:revision>
  <dcterms:created xsi:type="dcterms:W3CDTF">2014-09-13T19:17:53Z</dcterms:created>
  <dcterms:modified xsi:type="dcterms:W3CDTF">2014-09-15T18:44:00Z</dcterms:modified>
</cp:coreProperties>
</file>