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9" r:id="rId3"/>
    <p:sldId id="274" r:id="rId4"/>
    <p:sldId id="275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71" r:id="rId13"/>
    <p:sldId id="257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2E5475-1EF3-4AEA-B5A8-041E987A625F}" type="datetimeFigureOut">
              <a:rPr lang="ru-RU"/>
              <a:pPr>
                <a:defRPr/>
              </a:pPr>
              <a:t>18.09.2014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978052-8792-47F6-BD5F-50F934695B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8B8F-FF47-4ABF-A592-C27C5B28AC1B}" type="datetimeFigureOut">
              <a:rPr lang="ru-RU"/>
              <a:pPr>
                <a:defRPr/>
              </a:pPr>
              <a:t>18.09.2014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B16A-9450-4E60-8E8A-B9FEAABDAF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95DA-4D26-4EAF-98FE-1B906ADC56FB}" type="datetimeFigureOut">
              <a:rPr lang="ru-RU"/>
              <a:pPr>
                <a:defRPr/>
              </a:pPr>
              <a:t>18.09.2014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71189-7B92-40CF-9CE4-8D27A120CA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236B-B88A-4801-A251-9D413742C545}" type="datetimeFigureOut">
              <a:rPr lang="ru-RU"/>
              <a:pPr>
                <a:defRPr/>
              </a:pPr>
              <a:t>18.09.2014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9825-EBAC-47F3-9B81-9632389949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17D0DF-B2D6-4C7B-BFC6-4F71FD8B1C38}" type="datetimeFigureOut">
              <a:rPr lang="ru-RU"/>
              <a:pPr>
                <a:defRPr/>
              </a:pPr>
              <a:t>18.09.2014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9D2AE5-AC1F-45C2-AF56-3B8095877A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DCF6-889E-4333-AB82-66E360BBFFF6}" type="datetimeFigureOut">
              <a:rPr lang="ru-RU"/>
              <a:pPr>
                <a:defRPr/>
              </a:pPr>
              <a:t>18.09.2014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80EA-23CB-4534-AC66-88D733FBEB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A58A-DD76-4011-9775-E07C6B74CEDC}" type="datetimeFigureOut">
              <a:rPr lang="ru-RU"/>
              <a:pPr>
                <a:defRPr/>
              </a:pPr>
              <a:t>18.09.2014</a:t>
            </a:fld>
            <a:endParaRPr lang="ru-RU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20E2-B5C6-4B10-BE89-BDA839D2DF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CDB0-9E3E-4F6E-8BF4-83637D2494F8}" type="datetimeFigureOut">
              <a:rPr lang="ru-RU"/>
              <a:pPr>
                <a:defRPr/>
              </a:pPr>
              <a:t>18.09.2014</a:t>
            </a:fld>
            <a:endParaRPr lang="ru-RU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CE9C8-3061-4874-8BFF-1F2E23A9CE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F81CE5-819C-48B2-A54B-94CE067A6ABB}" type="datetimeFigureOut">
              <a:rPr lang="ru-RU"/>
              <a:pPr>
                <a:defRPr/>
              </a:pPr>
              <a:t>18.09.2014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00462C-EB31-489F-B760-A8747AC0D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37FF-35AE-40EE-8DAF-27F5D19CABE9}" type="datetimeFigureOut">
              <a:rPr lang="ru-RU"/>
              <a:pPr>
                <a:defRPr/>
              </a:pPr>
              <a:t>18.09.2014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7FCE-0D7A-403E-87D6-13D50B2F15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6140DE-D3F9-432E-8FE7-260EE9BEC77B}" type="datetimeFigureOut">
              <a:rPr lang="ru-RU"/>
              <a:pPr>
                <a:defRPr/>
              </a:pPr>
              <a:t>18.09.2014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0ED5B8-FD38-4669-92C6-0E193C72E8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AE9818E-6BAF-466E-A0D5-D88388E2C263}" type="datetimeFigureOut">
              <a:rPr lang="ru-RU"/>
              <a:pPr>
                <a:defRPr/>
              </a:pPr>
              <a:t>18.09.2014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E3F93E0-5443-45E3-A9B6-DA47D5C745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ci.cpsku.ru/img/inside/rospis-matreshki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183563" cy="54006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 В гостях у матрешки»</a:t>
            </a:r>
            <a:b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Куликова Н.В.</a:t>
            </a:r>
            <a:b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МБДОУ детский сад №35 </a:t>
            </a:r>
            <a:b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44656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Рабочий стол\мои документы\матрешки\tech07_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103" y="718810"/>
            <a:ext cx="6994693" cy="52107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Матрешка Семёновская 9-ти кукольная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 l="17120" r="19066"/>
          <a:stretch>
            <a:fillRect/>
          </a:stretch>
        </p:blipFill>
        <p:spPr>
          <a:xfrm>
            <a:off x="4787900" y="476250"/>
            <a:ext cx="3140075" cy="6048375"/>
          </a:xfrm>
        </p:spPr>
      </p:pic>
      <p:pic>
        <p:nvPicPr>
          <p:cNvPr id="23554" name="Picture 10"/>
          <p:cNvPicPr>
            <a:picLocks noChangeAspect="1" noChangeArrowheads="1"/>
          </p:cNvPicPr>
          <p:nvPr/>
        </p:nvPicPr>
        <p:blipFill>
          <a:blip r:embed="rId3"/>
          <a:srcRect l="30519" t="9599" r="38908" b="6400"/>
          <a:stretch>
            <a:fillRect/>
          </a:stretch>
        </p:blipFill>
        <p:spPr bwMode="auto">
          <a:xfrm>
            <a:off x="755650" y="620713"/>
            <a:ext cx="3055938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1835150" y="476250"/>
            <a:ext cx="57546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Verdana" pitchFamily="34" charset="0"/>
              </a:rPr>
              <a:t>ЗАГОРСКАЯ</a:t>
            </a:r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Verdana" pitchFamily="34" charset="0"/>
              </a:rPr>
              <a:t>МАТРЁШКА</a:t>
            </a:r>
          </a:p>
        </p:txBody>
      </p:sp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997200"/>
            <a:ext cx="532765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0"/>
          <p:cNvPicPr>
            <a:picLocks noChangeAspect="1" noChangeArrowheads="1"/>
          </p:cNvPicPr>
          <p:nvPr/>
        </p:nvPicPr>
        <p:blipFill>
          <a:blip r:embed="rId3"/>
          <a:srcRect l="30519" t="9599" r="38908" b="6400"/>
          <a:stretch>
            <a:fillRect/>
          </a:stretch>
        </p:blipFill>
        <p:spPr bwMode="auto">
          <a:xfrm>
            <a:off x="684213" y="1196975"/>
            <a:ext cx="23431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1042988" y="404813"/>
            <a:ext cx="6624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Verdana" pitchFamily="34" charset="0"/>
              </a:rPr>
              <a:t>СЕМЕНОВСКАЯ МАТРЁШКА</a:t>
            </a:r>
          </a:p>
        </p:txBody>
      </p:sp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80581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2916238" y="4221163"/>
            <a:ext cx="33845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Матрёшки русские</a:t>
            </a:r>
          </a:p>
          <a:p>
            <a:r>
              <a:rPr lang="ru-RU" b="1"/>
              <a:t> По свету славятся,</a:t>
            </a:r>
          </a:p>
          <a:p>
            <a:r>
              <a:rPr lang="ru-RU" b="1"/>
              <a:t> На них взгляните вы,</a:t>
            </a:r>
          </a:p>
          <a:p>
            <a:r>
              <a:rPr lang="ru-RU" b="1"/>
              <a:t> Чем не красавицы?</a:t>
            </a:r>
          </a:p>
          <a:p>
            <a:r>
              <a:rPr lang="ru-RU" b="1"/>
              <a:t> Сто лет матрёшке,</a:t>
            </a:r>
          </a:p>
          <a:p>
            <a:r>
              <a:rPr lang="ru-RU" b="1"/>
              <a:t> Но не стариться она,</a:t>
            </a:r>
          </a:p>
          <a:p>
            <a:r>
              <a:rPr lang="ru-RU" b="1"/>
              <a:t> Живет в ней русская душа.</a:t>
            </a:r>
          </a:p>
        </p:txBody>
      </p:sp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40322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981075"/>
            <a:ext cx="453707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468313" y="404813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Verdana" pitchFamily="34" charset="0"/>
              </a:rPr>
              <a:t>     </a:t>
            </a:r>
            <a:endParaRPr lang="ru-RU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14338" name="Picture 4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8316912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понская матреш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0596" y="858309"/>
            <a:ext cx="3456659" cy="5201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3238" y="530225"/>
            <a:ext cx="8183562" cy="585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мои документы\матрешки\m8_preview[1].jpg"/>
          <p:cNvPicPr>
            <a:picLocks noChangeAspect="1" noChangeArrowheads="1"/>
          </p:cNvPicPr>
          <p:nvPr/>
        </p:nvPicPr>
        <p:blipFill>
          <a:blip r:embed="rId2" cstate="print"/>
          <a:srcRect l="12593" r="5556"/>
          <a:stretch>
            <a:fillRect/>
          </a:stretch>
        </p:blipFill>
        <p:spPr bwMode="auto">
          <a:xfrm>
            <a:off x="4502721" y="3381152"/>
            <a:ext cx="4176463" cy="28913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C:\Documents and Settings\User\Рабочий стол\мои документы\матрешки\m7_preview[1].jpg"/>
          <p:cNvPicPr>
            <a:picLocks noChangeAspect="1" noChangeArrowheads="1"/>
          </p:cNvPicPr>
          <p:nvPr/>
        </p:nvPicPr>
        <p:blipFill>
          <a:blip r:embed="rId3" cstate="print"/>
          <a:srcRect l="10447" r="17522"/>
          <a:stretch>
            <a:fillRect/>
          </a:stretch>
        </p:blipFill>
        <p:spPr bwMode="auto">
          <a:xfrm>
            <a:off x="467544" y="548680"/>
            <a:ext cx="4104456" cy="32099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мои документы\матрешки\m12_previe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125" y="1159321"/>
            <a:ext cx="6960106" cy="48491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мои документы\матрешки\tech01_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60" y="767647"/>
            <a:ext cx="6914100" cy="5150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мои документы\матрешки\m13_previe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887" y="880355"/>
            <a:ext cx="7532766" cy="50244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ci.cpsku.ru/img/inside/rospis-matresh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5450" y="726229"/>
            <a:ext cx="5278840" cy="52449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773</TotalTime>
  <Words>40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Verdana</vt:lpstr>
      <vt:lpstr>Wingdings 2</vt:lpstr>
      <vt:lpstr>Calibri</vt:lpstr>
      <vt:lpstr>Times New Roman</vt:lpstr>
      <vt:lpstr>Аспект</vt:lpstr>
      <vt:lpstr>Аспект</vt:lpstr>
      <vt:lpstr>Аспект</vt:lpstr>
      <vt:lpstr>Аспект</vt:lpstr>
      <vt:lpstr>Аспект</vt:lpstr>
      <vt:lpstr>  « В гостях у матрешки»      подготовила: Куликова Н.В. воспитатель МБДОУ детский сад №35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матрешки</dc:title>
  <dc:creator>User</dc:creator>
  <cp:lastModifiedBy>Admin</cp:lastModifiedBy>
  <cp:revision>45</cp:revision>
  <dcterms:created xsi:type="dcterms:W3CDTF">2013-03-23T13:37:29Z</dcterms:created>
  <dcterms:modified xsi:type="dcterms:W3CDTF">2014-09-18T15:37:05Z</dcterms:modified>
</cp:coreProperties>
</file>