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752600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«Птички-невелички»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854696" cy="3124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Младший дошкольный возраст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Гайдукова</a:t>
            </a:r>
            <a:r>
              <a:rPr lang="ru-RU" dirty="0" smtClean="0"/>
              <a:t> М.А.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000248"/>
          </a:xfrm>
        </p:spPr>
        <p:txBody>
          <a:bodyPr/>
          <a:lstStyle/>
          <a:p>
            <a:pPr algn="ctr"/>
            <a:r>
              <a:rPr lang="ru-RU" sz="2800" dirty="0" smtClean="0"/>
              <a:t>Чтение произведения И.Гуриной «Как появляется птица»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438400"/>
            <a:ext cx="2743200" cy="3810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Рассматривание иллюстраций в книге. Демонстрация гнезда птички, скворечника, голубиного пера.</a:t>
            </a:r>
          </a:p>
          <a:p>
            <a:pPr algn="ctr"/>
            <a:r>
              <a:rPr lang="ru-RU" sz="2400" dirty="0" smtClean="0"/>
              <a:t>Беседа по содержанию.</a:t>
            </a:r>
            <a:endParaRPr lang="ru-RU" sz="2400" dirty="0"/>
          </a:p>
        </p:txBody>
      </p:sp>
      <p:pic>
        <p:nvPicPr>
          <p:cNvPr id="7" name="Содержимое 6" descr="DSC07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045494"/>
            <a:ext cx="4495800" cy="3364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314448"/>
          </a:xfrm>
        </p:spPr>
        <p:txBody>
          <a:bodyPr/>
          <a:lstStyle/>
          <a:p>
            <a:pPr algn="ctr"/>
            <a:r>
              <a:rPr lang="ru-RU" sz="3600" dirty="0" smtClean="0"/>
              <a:t>На прогулке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14600"/>
            <a:ext cx="2743200" cy="3733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Беседы с детьми на темы:  </a:t>
            </a:r>
          </a:p>
          <a:p>
            <a:pPr algn="ctr"/>
            <a:r>
              <a:rPr lang="ru-RU" sz="2400" dirty="0" smtClean="0"/>
              <a:t>«Домики для птиц», «Птичья столовая».</a:t>
            </a:r>
            <a:endParaRPr lang="ru-RU" sz="2400" dirty="0"/>
          </a:p>
        </p:txBody>
      </p:sp>
      <p:pic>
        <p:nvPicPr>
          <p:cNvPr id="5" name="Содержимое 4" descr="DSC08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Размещение на участке кормушки и скворечника</a:t>
            </a:r>
            <a:endParaRPr lang="ru-RU" sz="3600" dirty="0"/>
          </a:p>
        </p:txBody>
      </p:sp>
      <p:pic>
        <p:nvPicPr>
          <p:cNvPr id="5" name="Содержимое 4" descr="DSC079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20875"/>
            <a:ext cx="2920008" cy="4022725"/>
          </a:xfrm>
        </p:spPr>
      </p:pic>
      <p:pic>
        <p:nvPicPr>
          <p:cNvPr id="6" name="Содержимое 5" descr="DSC079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3733800" cy="2604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Аппликация «Домик для птичек»</a:t>
            </a:r>
            <a:endParaRPr lang="ru-RU" dirty="0"/>
          </a:p>
        </p:txBody>
      </p:sp>
      <p:pic>
        <p:nvPicPr>
          <p:cNvPr id="4" name="Содержимое 3" descr="DSC08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35163"/>
            <a:ext cx="5288491" cy="3551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Чтение детских стихов о птицах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Чтение стихов с демонстрацией иллюстраций</a:t>
            </a:r>
          </a:p>
          <a:p>
            <a:pPr algn="ctr">
              <a:buNone/>
            </a:pPr>
            <a:r>
              <a:rPr lang="ru-RU" dirty="0" err="1" smtClean="0"/>
              <a:t>А.Барто</a:t>
            </a:r>
            <a:r>
              <a:rPr lang="ru-RU" dirty="0" smtClean="0"/>
              <a:t> «Воробей»,</a:t>
            </a:r>
          </a:p>
          <a:p>
            <a:pPr algn="ctr">
              <a:buNone/>
            </a:pPr>
            <a:r>
              <a:rPr lang="ru-RU" dirty="0" smtClean="0"/>
              <a:t>В.Степанов «Пеликан»,</a:t>
            </a:r>
          </a:p>
          <a:p>
            <a:pPr algn="ctr">
              <a:buNone/>
            </a:pPr>
            <a:r>
              <a:rPr lang="ru-RU" dirty="0" smtClean="0"/>
              <a:t>С.Маршак «Где обедал воробей?»,</a:t>
            </a:r>
          </a:p>
          <a:p>
            <a:pPr algn="ctr">
              <a:buNone/>
            </a:pPr>
            <a:r>
              <a:rPr lang="ru-RU" dirty="0" smtClean="0"/>
              <a:t>В.Степанов «Цапля»,</a:t>
            </a:r>
          </a:p>
          <a:p>
            <a:pPr algn="ctr">
              <a:buNone/>
            </a:pPr>
            <a:r>
              <a:rPr lang="ru-RU" dirty="0" smtClean="0"/>
              <a:t>В.Степанов «Ворона» </a:t>
            </a:r>
          </a:p>
          <a:p>
            <a:pPr algn="ctr">
              <a:buNone/>
            </a:pPr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466848"/>
          </a:xfrm>
        </p:spPr>
        <p:txBody>
          <a:bodyPr/>
          <a:lstStyle/>
          <a:p>
            <a:pPr algn="ctr"/>
            <a:r>
              <a:rPr lang="ru-RU" sz="3200" dirty="0" smtClean="0"/>
              <a:t>Рисование «Два веселых гуся»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2743200" cy="3962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Дети  печатают ладошками. Затем дополняют изображение деталями с помощью кисточки.</a:t>
            </a:r>
            <a:endParaRPr lang="ru-RU" sz="2400" dirty="0"/>
          </a:p>
        </p:txBody>
      </p:sp>
      <p:pic>
        <p:nvPicPr>
          <p:cNvPr id="5" name="Содержимое 4" descr="DSC08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Итог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Демонстрация выполненных работ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4" name="Содержимое 3" descr="DSC07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599" y="2362200"/>
            <a:ext cx="4724401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05800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детей с окружающим миром.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 на тему «Птицы», формировать представления о птицах; развивать речь, внимание, память.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среднесрочный проект.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 участников: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освоения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Интегративное качество </a:t>
            </a:r>
            <a:r>
              <a:rPr lang="ru-RU" sz="1600" i="1" dirty="0" smtClean="0"/>
              <a:t>«Любознательный, активный»: </a:t>
            </a:r>
            <a:r>
              <a:rPr lang="ru-RU" sz="1600" dirty="0" smtClean="0"/>
              <a:t>проявляет высокую активность в различных играх; умеет внимательно слушать, рассматривать иллюстрации; проявляет высокую активность и любознательность во время бесед, стремится отвечать на вопросы воспитателя, высказывать своё мнение;</a:t>
            </a:r>
          </a:p>
          <a:p>
            <a:r>
              <a:rPr lang="ru-RU" sz="1600" dirty="0" smtClean="0"/>
              <a:t>Интегративное качество </a:t>
            </a:r>
            <a:r>
              <a:rPr lang="ru-RU" sz="1600" i="1" dirty="0" smtClean="0"/>
              <a:t>«Эмоционально-отзывчивый»: </a:t>
            </a:r>
            <a:r>
              <a:rPr lang="ru-RU" sz="1600" dirty="0" smtClean="0"/>
              <a:t>выражает эмоциональную отзывчивость, подражая примеру взрослых;</a:t>
            </a:r>
          </a:p>
          <a:p>
            <a:r>
              <a:rPr lang="ru-RU" sz="1600" dirty="0" smtClean="0"/>
              <a:t>Интегративное качество «</a:t>
            </a:r>
            <a:r>
              <a:rPr lang="ru-RU" sz="1600" i="1" dirty="0" smtClean="0"/>
              <a:t>Овладевший средствами общения и способами взаимодействия со взрослыми и сверстниками»: </a:t>
            </a:r>
            <a:r>
              <a:rPr lang="ru-RU" sz="1600" dirty="0" smtClean="0"/>
              <a:t>охотно включается в совместную деятельность со взрослым, подражает его действиям;</a:t>
            </a:r>
          </a:p>
          <a:p>
            <a:r>
              <a:rPr lang="ru-RU" sz="1600" dirty="0" smtClean="0"/>
              <a:t>Интегративное качество «</a:t>
            </a:r>
            <a:r>
              <a:rPr lang="ru-RU" sz="1600" i="1" dirty="0" smtClean="0"/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поведения»: </a:t>
            </a:r>
            <a:r>
              <a:rPr lang="ru-RU" sz="1600" dirty="0" smtClean="0"/>
              <a:t>владеет разными способами деятельности; стремится к самовыражению; соблюдает правила общения в группе (говорить по очереди);</a:t>
            </a:r>
          </a:p>
          <a:p>
            <a:r>
              <a:rPr lang="ru-RU" sz="1600" dirty="0" smtClean="0"/>
              <a:t>Интегративное качество </a:t>
            </a:r>
            <a:r>
              <a:rPr lang="ru-RU" sz="1600" i="1" dirty="0" smtClean="0"/>
              <a:t>«Способный решать интеллектуальные и личностные задачи (проблемы), адекватные возрасту»: </a:t>
            </a:r>
            <a:r>
              <a:rPr lang="ru-RU" sz="1600" dirty="0" smtClean="0"/>
              <a:t>может применять усвоенные знания и способы деятельности для решения несложных задач, поставленных взрослым;</a:t>
            </a:r>
          </a:p>
          <a:p>
            <a:r>
              <a:rPr lang="ru-RU" sz="1600" dirty="0" smtClean="0"/>
              <a:t>Интегративное качество «</a:t>
            </a:r>
            <a:r>
              <a:rPr lang="ru-RU" sz="1600" i="1" dirty="0" smtClean="0"/>
              <a:t>Имеющий первичные представления о себе, семье, обществе, государстве, мире и природе»: </a:t>
            </a:r>
            <a:r>
              <a:rPr lang="ru-RU" sz="1600" dirty="0" smtClean="0"/>
              <a:t>знает и называет птиц и их отличительные особенности.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1"/>
          <a:ext cx="8229600" cy="5752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752600"/>
                <a:gridCol w="4876800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 области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детской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Осуществляемая детьми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/>
                </a:tc>
              </a:tr>
              <a:tr h="9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«Познание» – основная образовательная область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Познавательно-исследовательская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Знают названия птиц, их отличительные особенности, особенности появления на свет и образ жизни птиц</a:t>
                      </a:r>
                      <a:endParaRPr lang="ru-RU" sz="1400" dirty="0"/>
                    </a:p>
                  </a:txBody>
                  <a:tcPr/>
                </a:tc>
              </a:tr>
              <a:tr h="6893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«Физическая культура»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Двигательная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Умеют повторять движения за воспитателем по тексту во время проведения физкультминутки</a:t>
                      </a:r>
                      <a:endParaRPr lang="ru-RU" sz="1400" dirty="0"/>
                    </a:p>
                  </a:txBody>
                  <a:tcPr/>
                </a:tc>
              </a:tr>
              <a:tr h="14833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«Коммуникация»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Коммуникативная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зависимости от характера поставленного вопроса пользуются разными типами предложения при ответе (при</a:t>
                      </a:r>
                      <a:r>
                        <a:rPr lang="ru-RU" sz="1400" baseline="0" dirty="0" smtClean="0"/>
                        <a:t> поддержке воспитателя), правильно произносят слова, используют средства интонационной выразительности в процессе общения со сверстниками и взрослыми</a:t>
                      </a:r>
                      <a:endParaRPr lang="ru-RU" sz="1400" dirty="0"/>
                    </a:p>
                  </a:txBody>
                  <a:tcPr/>
                </a:tc>
              </a:tr>
              <a:tr h="6710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«Художественное творчество»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Продуктивная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Используют</a:t>
                      </a:r>
                      <a:r>
                        <a:rPr lang="ru-RU" sz="1400" baseline="0" dirty="0" smtClean="0"/>
                        <a:t> технику печатания ладошкой, дополняют изображение деталями с помощью кисточки; составляют целое из  нескольких частей, наносят клей на деталь и аккуратно наклеивают её</a:t>
                      </a:r>
                      <a:endParaRPr lang="ru-RU" sz="1400" dirty="0"/>
                    </a:p>
                  </a:txBody>
                  <a:tcPr/>
                </a:tc>
              </a:tr>
              <a:tr h="958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«Чтение художественной литературы»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Восприятие</a:t>
                      </a:r>
                      <a:r>
                        <a:rPr lang="ru-RU" sz="1400" baseline="0" dirty="0" smtClean="0"/>
                        <a:t> художественной литературы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Умеют внимательно слушать и воспринимать художественное произведение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Ход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Беседа «Птицы».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Физкультминутка.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Заучивание стихотворения «Маленькая птичка».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Чтение произведения И.Гуриной «Как появляется птица».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На прогулке.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Аппликация «Домик для птичек».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Чтение детских стихов о птицах.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Рисование «Два весёлых гуся».</a:t>
            </a:r>
          </a:p>
          <a:p>
            <a:pPr marL="514350" indent="-514350">
              <a:buNone/>
            </a:pPr>
            <a:r>
              <a:rPr lang="ru-RU" sz="2400" dirty="0" smtClean="0"/>
              <a:t>   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Беседа «Птицы»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2800" b="1" dirty="0" smtClean="0"/>
              <a:t>    </a:t>
            </a:r>
            <a:r>
              <a:rPr lang="ru-RU" sz="2800" dirty="0" smtClean="0"/>
              <a:t>- Рассмотрите картинки. Кто на них нарисован? </a:t>
            </a:r>
            <a:r>
              <a:rPr lang="ru-RU" sz="2800" i="1" dirty="0" smtClean="0"/>
              <a:t>(Птицы)</a:t>
            </a:r>
          </a:p>
          <a:p>
            <a:pPr marL="514350" indent="-514350">
              <a:buNone/>
            </a:pPr>
            <a:r>
              <a:rPr lang="ru-RU" sz="2800" dirty="0" smtClean="0"/>
              <a:t>    - Назовите птиц. </a:t>
            </a:r>
            <a:r>
              <a:rPr lang="ru-RU" sz="2800" i="1" dirty="0" smtClean="0"/>
              <a:t>(Голубь, воробей, дятел, ворона и т.д.)</a:t>
            </a:r>
          </a:p>
          <a:p>
            <a:pPr marL="514350" indent="-514350">
              <a:buNone/>
            </a:pPr>
            <a:r>
              <a:rPr lang="ru-RU" sz="2800" dirty="0" smtClean="0"/>
              <a:t>    - Как разговаривает воробей? И т.д.</a:t>
            </a:r>
          </a:p>
          <a:p>
            <a:pPr marL="514350" indent="-514350">
              <a:buNone/>
            </a:pPr>
            <a:r>
              <a:rPr lang="ru-RU" sz="2800" dirty="0" smtClean="0"/>
              <a:t>    - Что интересного вы знаете о дятле? </a:t>
            </a:r>
            <a:r>
              <a:rPr lang="ru-RU" sz="2800" i="1" dirty="0" smtClean="0"/>
              <a:t>(Он стучит клювом по дереву, выискивает насекомых, личинок. Таким образом он лечит дерево от вредителей. Его называют лесным доктором)</a:t>
            </a:r>
          </a:p>
          <a:p>
            <a:pPr marL="514350" indent="-514350">
              <a:buNone/>
            </a:pPr>
            <a:r>
              <a:rPr lang="ru-RU" sz="2800" dirty="0" smtClean="0"/>
              <a:t>    - Чем питаются птички? </a:t>
            </a:r>
            <a:r>
              <a:rPr lang="ru-RU" sz="2800" i="1" dirty="0" smtClean="0"/>
              <a:t>(Крошками, насекомыми, ягодами и т.д.)</a:t>
            </a:r>
          </a:p>
          <a:p>
            <a:pPr marL="514350" indent="-514350">
              <a:buNone/>
            </a:pPr>
            <a:r>
              <a:rPr lang="ru-RU" sz="2800" dirty="0" smtClean="0"/>
              <a:t>    - Где живут птицы? </a:t>
            </a:r>
            <a:r>
              <a:rPr lang="ru-RU" sz="2800" i="1" dirty="0" smtClean="0"/>
              <a:t>(В гнезде, в дупле)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Беседа «Птицы»</a:t>
            </a:r>
            <a:endParaRPr lang="ru-RU" sz="3200" dirty="0"/>
          </a:p>
        </p:txBody>
      </p:sp>
      <p:pic>
        <p:nvPicPr>
          <p:cNvPr id="5" name="Содержимое 4" descr="DSC079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3200400" cy="2482056"/>
          </a:xfrm>
        </p:spPr>
      </p:pic>
      <p:pic>
        <p:nvPicPr>
          <p:cNvPr id="12" name="Содержимое 11" descr="DSC079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623344"/>
            <a:ext cx="3581400" cy="2482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600" dirty="0" smtClean="0"/>
              <a:t> Ой, летали птички, птички-невелички.</a:t>
            </a:r>
          </a:p>
          <a:p>
            <a:pPr algn="ctr">
              <a:buNone/>
            </a:pPr>
            <a:r>
              <a:rPr lang="ru-RU" sz="1600" dirty="0" smtClean="0"/>
              <a:t>Все летали, все летали, крыльями махали</a:t>
            </a:r>
            <a:r>
              <a:rPr lang="ru-RU" sz="1600" i="1" dirty="0" smtClean="0"/>
              <a:t>.(Взмахи руками, как крыльями)</a:t>
            </a:r>
          </a:p>
          <a:p>
            <a:pPr algn="ctr">
              <a:buNone/>
            </a:pPr>
            <a:r>
              <a:rPr lang="ru-RU" sz="1600" dirty="0" smtClean="0"/>
              <a:t>На дорожку сели, зернышки поели.</a:t>
            </a:r>
          </a:p>
          <a:p>
            <a:pPr algn="ctr">
              <a:buNone/>
            </a:pPr>
            <a:r>
              <a:rPr lang="ru-RU" sz="1600" dirty="0" err="1" smtClean="0"/>
              <a:t>Клю-клю</a:t>
            </a:r>
            <a:r>
              <a:rPr lang="ru-RU" sz="1600" dirty="0" smtClean="0"/>
              <a:t>, </a:t>
            </a:r>
            <a:r>
              <a:rPr lang="ru-RU" sz="1600" dirty="0" err="1" smtClean="0"/>
              <a:t>клю-клю</a:t>
            </a:r>
            <a:r>
              <a:rPr lang="ru-RU" sz="1600" dirty="0" smtClean="0"/>
              <a:t>, </a:t>
            </a:r>
            <a:r>
              <a:rPr lang="ru-RU" sz="1600" dirty="0" err="1" smtClean="0"/>
              <a:t>клю-клю,клю-клю</a:t>
            </a:r>
            <a:r>
              <a:rPr lang="ru-RU" sz="1600" dirty="0" smtClean="0"/>
              <a:t>,</a:t>
            </a:r>
          </a:p>
          <a:p>
            <a:pPr algn="ctr">
              <a:buNone/>
            </a:pPr>
            <a:r>
              <a:rPr lang="ru-RU" sz="1600" dirty="0" smtClean="0"/>
              <a:t>Как я зернышки люблю!(</a:t>
            </a:r>
            <a:r>
              <a:rPr lang="ru-RU" sz="1600" i="1" dirty="0" smtClean="0"/>
              <a:t>Присесть на корточки. Указательными пальцами постучать по полу.)</a:t>
            </a:r>
          </a:p>
          <a:p>
            <a:pPr algn="ctr">
              <a:buNone/>
            </a:pPr>
            <a:r>
              <a:rPr lang="ru-RU" sz="1600" dirty="0" smtClean="0"/>
              <a:t>Перышки почистим, чтобы стали чище.</a:t>
            </a:r>
          </a:p>
          <a:p>
            <a:pPr algn="ctr">
              <a:buNone/>
            </a:pPr>
            <a:r>
              <a:rPr lang="ru-RU" sz="1600" dirty="0" smtClean="0"/>
              <a:t>Вот так, вот так, вот так, вот так, чтобы были чище.(</a:t>
            </a:r>
            <a:r>
              <a:rPr lang="ru-RU" sz="1600" i="1" dirty="0" smtClean="0"/>
              <a:t>Руками погладить предплечья, как бы обнимая себя.)</a:t>
            </a:r>
          </a:p>
          <a:p>
            <a:pPr algn="ctr">
              <a:buNone/>
            </a:pPr>
            <a:r>
              <a:rPr lang="ru-RU" sz="1600" dirty="0" smtClean="0"/>
              <a:t>Прыгаем по веткам, чтоб сильней стать деткам.</a:t>
            </a:r>
          </a:p>
          <a:p>
            <a:pPr algn="ctr">
              <a:buNone/>
            </a:pPr>
            <a:r>
              <a:rPr lang="ru-RU" sz="1600" dirty="0" smtClean="0"/>
              <a:t>Прыг-скок, прыг-скок, прыг-скок, прыг-скок, прыгаем по веткам (</a:t>
            </a:r>
            <a:r>
              <a:rPr lang="ru-RU" sz="1600" i="1" dirty="0" smtClean="0"/>
              <a:t>Прыжки на месте)</a:t>
            </a:r>
          </a:p>
          <a:p>
            <a:pPr algn="ctr">
              <a:buNone/>
            </a:pPr>
            <a:r>
              <a:rPr lang="ru-RU" sz="1600" dirty="0" smtClean="0"/>
              <a:t>А собачка прибежала и всех птичек распугала.</a:t>
            </a:r>
          </a:p>
          <a:p>
            <a:pPr algn="ctr">
              <a:buNone/>
            </a:pPr>
            <a:r>
              <a:rPr lang="ru-RU" sz="1600" dirty="0" smtClean="0"/>
              <a:t>Кыш – полетели, на головку сели. (</a:t>
            </a:r>
            <a:r>
              <a:rPr lang="ru-RU" sz="1600" i="1" dirty="0" smtClean="0"/>
              <a:t>Взмахи руками, затем руки положить на голову)</a:t>
            </a:r>
          </a:p>
          <a:p>
            <a:pPr algn="ctr">
              <a:buNone/>
            </a:pPr>
            <a:r>
              <a:rPr lang="ru-RU" sz="1600" dirty="0" smtClean="0"/>
              <a:t>Сели, посидели и опять полетели.</a:t>
            </a:r>
          </a:p>
          <a:p>
            <a:pPr algn="ctr">
              <a:buNone/>
            </a:pPr>
            <a:r>
              <a:rPr lang="ru-RU" sz="1600" dirty="0" smtClean="0"/>
              <a:t>Полетели, полетели, на животик сели.(</a:t>
            </a:r>
            <a:r>
              <a:rPr lang="ru-RU" sz="1600" i="1" dirty="0" smtClean="0"/>
              <a:t>Взмахи руками, затем руки положить на живот)</a:t>
            </a:r>
          </a:p>
          <a:p>
            <a:pPr algn="ctr">
              <a:buNone/>
            </a:pPr>
            <a:r>
              <a:rPr lang="ru-RU" sz="1600" dirty="0" smtClean="0"/>
              <a:t>Сели, посидели и опять полетели.</a:t>
            </a:r>
          </a:p>
          <a:p>
            <a:pPr algn="ctr">
              <a:buNone/>
            </a:pPr>
            <a:r>
              <a:rPr lang="ru-RU" sz="1600" dirty="0" smtClean="0"/>
              <a:t>Полетели, полетели, на плечи сели.(</a:t>
            </a:r>
            <a:r>
              <a:rPr lang="ru-RU" sz="1600" i="1" dirty="0" smtClean="0"/>
              <a:t>Взмахи руками, затем руки положить на плечи)</a:t>
            </a:r>
          </a:p>
          <a:p>
            <a:pPr algn="ctr">
              <a:buNone/>
            </a:pPr>
            <a:r>
              <a:rPr lang="ru-RU" sz="1600" dirty="0" smtClean="0"/>
              <a:t>Сели, посидели и опять полетели.</a:t>
            </a:r>
          </a:p>
          <a:p>
            <a:pPr algn="ctr">
              <a:buNone/>
            </a:pPr>
            <a:r>
              <a:rPr lang="ru-RU" sz="1600" dirty="0" smtClean="0"/>
              <a:t>Полетели, полетели, на колени сели.(</a:t>
            </a:r>
            <a:r>
              <a:rPr lang="ru-RU" sz="1600" i="1" dirty="0" smtClean="0"/>
              <a:t>Взмахи руками, затем руки положить на колени)</a:t>
            </a:r>
          </a:p>
          <a:p>
            <a:pPr algn="ctr">
              <a:buNone/>
            </a:pPr>
            <a:r>
              <a:rPr lang="ru-RU" sz="1600" dirty="0" smtClean="0"/>
              <a:t>Сели, посидели и совсем улетели.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619248"/>
          </a:xfrm>
        </p:spPr>
        <p:txBody>
          <a:bodyPr/>
          <a:lstStyle/>
          <a:p>
            <a:pPr algn="ctr"/>
            <a:r>
              <a:rPr lang="ru-RU" sz="3200" dirty="0" smtClean="0"/>
              <a:t>Заучивание стихотворения «Маленькая птичка»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3124200" cy="3886200"/>
          </a:xfrm>
        </p:spPr>
        <p:txBody>
          <a:bodyPr/>
          <a:lstStyle/>
          <a:p>
            <a:pPr algn="ctr"/>
            <a:r>
              <a:rPr lang="ru-RU" sz="2000" dirty="0" smtClean="0"/>
              <a:t>Маленькая  птичка прилетела к нам.</a:t>
            </a:r>
          </a:p>
          <a:p>
            <a:pPr algn="ctr"/>
            <a:r>
              <a:rPr lang="ru-RU" sz="2000" dirty="0" smtClean="0"/>
              <a:t>Маленькой птичке зернышек я дам.</a:t>
            </a:r>
          </a:p>
          <a:p>
            <a:pPr algn="ctr"/>
            <a:r>
              <a:rPr lang="ru-RU" sz="2000" dirty="0" smtClean="0"/>
              <a:t>Маленькая птичка зернышки клюет.</a:t>
            </a:r>
          </a:p>
          <a:p>
            <a:pPr algn="ctr"/>
            <a:r>
              <a:rPr lang="ru-RU" sz="2000" dirty="0" smtClean="0"/>
              <a:t>Маленькая птичка песенки поет.</a:t>
            </a:r>
          </a:p>
          <a:p>
            <a:endParaRPr lang="ru-RU" dirty="0"/>
          </a:p>
        </p:txBody>
      </p:sp>
      <p:pic>
        <p:nvPicPr>
          <p:cNvPr id="7" name="Содержимое 6" descr="DSC079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45494"/>
            <a:ext cx="4343400" cy="3212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848</Words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 «Птички-невелички»</vt:lpstr>
      <vt:lpstr>Цель: ознакомление детей с окружающим миром.  Задачи: расширять словарный запас на тему «Птицы», формировать представления о птицах; развивать речь, внимание, память.  Вид проекта: познавательный.  Срок реализации: среднесрочный проект.  Состав участников: групповой.     </vt:lpstr>
      <vt:lpstr>Итоги освоения темы:</vt:lpstr>
      <vt:lpstr> </vt:lpstr>
      <vt:lpstr>Ход проекта</vt:lpstr>
      <vt:lpstr> Беседа «Птицы»</vt:lpstr>
      <vt:lpstr>Беседа «Птицы»</vt:lpstr>
      <vt:lpstr>Физкульминутка</vt:lpstr>
      <vt:lpstr>Заучивание стихотворения «Маленькая птичка»</vt:lpstr>
      <vt:lpstr>Чтение произведения И.Гуриной «Как появляется птица»</vt:lpstr>
      <vt:lpstr>На прогулке</vt:lpstr>
      <vt:lpstr>Размещение на участке кормушки и скворечника</vt:lpstr>
      <vt:lpstr>Аппликация «Домик для птичек»</vt:lpstr>
      <vt:lpstr>Чтение детских стихов о птицах</vt:lpstr>
      <vt:lpstr>Рисование «Два веселых гуся»</vt:lpstr>
      <vt:lpstr>Итог проекта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«Птички-невелички»</dc:title>
  <dc:creator>Acer</dc:creator>
  <cp:lastModifiedBy>Acer</cp:lastModifiedBy>
  <cp:revision>13</cp:revision>
  <dcterms:created xsi:type="dcterms:W3CDTF">2014-04-25T15:07:20Z</dcterms:created>
  <dcterms:modified xsi:type="dcterms:W3CDTF">2014-09-18T16:11:44Z</dcterms:modified>
</cp:coreProperties>
</file>