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407196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Презентация к </a:t>
            </a:r>
            <a:br>
              <a:rPr lang="ru-RU" sz="4000" b="1" dirty="0" smtClean="0"/>
            </a:br>
            <a:r>
              <a:rPr lang="ru-RU" sz="4000" b="1" dirty="0" smtClean="0"/>
              <a:t> занятию в подготовительной группе детского сада.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Русская поэзия в стихах Сергея Александровича Есенина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120 лет со дня рождения поэта.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(3 октября 1895).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6400800" cy="178595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Фадеевой </a:t>
            </a:r>
            <a:r>
              <a:rPr lang="ru-RU" sz="2400" b="1" dirty="0" smtClean="0">
                <a:solidFill>
                  <a:schemeClr val="tx1"/>
                </a:solidFill>
              </a:rPr>
              <a:t>Татьяны.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dd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8286808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foto_ru_14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85725"/>
            <a:ext cx="8072493" cy="66865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86050" y="5643578"/>
            <a:ext cx="3286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З</a:t>
            </a:r>
            <a:r>
              <a:rPr lang="ru-RU" sz="3200" b="1" dirty="0" smtClean="0">
                <a:solidFill>
                  <a:srgbClr val="FFC000"/>
                </a:solidFill>
              </a:rPr>
              <a:t>имняя берёза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04136597_s7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215369" cy="60722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488" y="5715016"/>
            <a:ext cx="3857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Весенняя черёмуха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dkOGEt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42900"/>
            <a:ext cx="8858312" cy="6172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28926" y="5857892"/>
            <a:ext cx="3429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Осенняя роща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ffb3d9808301645cb97c8022feb61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191500" cy="61436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86116" y="5929330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Берёзовая роща. 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8715436" cy="65008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1700" y="0"/>
            <a:ext cx="48006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488" y="6143644"/>
            <a:ext cx="3706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Сергей Александрович Есенин</a:t>
            </a:r>
            <a:endParaRPr lang="ru-RU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9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14290"/>
            <a:ext cx="8358246" cy="63579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71934" y="5929330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Деревня </a:t>
            </a:r>
            <a:endParaRPr lang="ru-RU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ll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00042"/>
            <a:ext cx="8072494" cy="60722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86182" y="5857892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Хата </a:t>
            </a:r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358246" cy="63579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868" y="5857892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Пастух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rtret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85728"/>
            <a:ext cx="6858047" cy="62865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43306" y="5786454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Бабушка 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reza-v-pole-0001111708-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63579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57554" y="5857892"/>
            <a:ext cx="2786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Берёза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20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Презентация к   занятию в подготовительной группе детского сада.  Русская поэзия в стихах Сергея Александровича Есенина 120 лет со дня рождения поэта. (3 октября 1895).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Есенин</dc:title>
  <dc:creator>я</dc:creator>
  <cp:lastModifiedBy>я</cp:lastModifiedBy>
  <cp:revision>31</cp:revision>
  <dcterms:created xsi:type="dcterms:W3CDTF">2014-03-26T17:34:35Z</dcterms:created>
  <dcterms:modified xsi:type="dcterms:W3CDTF">2014-09-14T14:58:05Z</dcterms:modified>
</cp:coreProperties>
</file>