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87F68-FF19-4BC6-A63F-2D71CD9A31F6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46B9-A5E8-41D5-BC71-D25286783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3B86-607C-4183-8437-E3969D734B42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0974-EE58-41BF-8CDB-590B8FE60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DB016-C89D-4298-B37A-4F3FF0813F72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2D07-F5F7-41AC-9CD4-E5824EB46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8BE6-B0FF-4964-BD8D-DC183D7AB6E3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0F3C-5E13-4172-B85B-2D110442E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E4042-3A49-404C-A8C2-F540BE740F9D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1DD6-FE51-4062-B480-D40A2492B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CC777-B90D-44F6-A353-F42435E5AA2A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1165-BB36-4BA5-A481-51016CE44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E990-E618-4686-8B68-A7D6E2BE605D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706B-81BB-4AA5-950C-5752D35B4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D8A54-FF8B-4F3F-82AC-A6D292100953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C48D-67B1-4CDA-94C0-1CDD91F2C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C1D51-B896-4472-B90B-8C1746509ED0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B907-0A4A-489E-810E-A274DC3CC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4285-0D53-4165-971F-77E8C3E39274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C568E-BD24-406D-A1C6-890C0A93E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5AD4-59BB-48B4-9285-F335B916F240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39FC-8DFB-4348-A3C5-FE79F1ECD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DCC1-7D81-4D40-AD49-6808E0198C72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2DD3D-F4A3-431E-944B-D7147C7BD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2DCA-A22D-47AA-AA8B-A974ACFC7C0E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B95E-D049-4B9C-9EBB-655618209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55BB-6CBB-423B-93A0-678BA38D9B8D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F144-42B0-45A1-89AA-228252D4A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A0365-12ED-4FB6-98E6-595C02CBCE10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1FD8F-B79F-40B5-BFE2-B434465C5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2846FA-617C-416B-85B1-2B99E32905A9}" type="datetimeFigureOut">
              <a:rPr lang="ru-RU"/>
              <a:pPr>
                <a:defRPr/>
              </a:pPr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E065D1-D890-4E6C-8FC7-F21F6C078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66" r:id="rId13"/>
    <p:sldLayoutId id="2147483653" r:id="rId14"/>
    <p:sldLayoutId id="214748365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76825" y="5013325"/>
            <a:ext cx="3330575" cy="5762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b="1" i="1" smtClean="0">
                <a:cs typeface="Times New Roman" pitchFamily="18" charset="0"/>
              </a:rPr>
              <a:t>Гр. «Калина»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b="1" i="1" smtClean="0">
                <a:cs typeface="Times New Roman" pitchFamily="18" charset="0"/>
              </a:rPr>
              <a:t>Воспитатель: Ларина Т. В.</a:t>
            </a:r>
          </a:p>
        </p:txBody>
      </p:sp>
      <p:sp>
        <p:nvSpPr>
          <p:cNvPr id="17410" name="Заголовок 1"/>
          <p:cNvSpPr txBox="1">
            <a:spLocks/>
          </p:cNvSpPr>
          <p:nvPr/>
        </p:nvSpPr>
        <p:spPr bwMode="auto">
          <a:xfrm>
            <a:off x="1619250" y="1125538"/>
            <a:ext cx="6913563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>
                <a:solidFill>
                  <a:srgbClr val="953735"/>
                </a:solidFill>
                <a:latin typeface="Times New Roman" pitchFamily="18" charset="0"/>
              </a:rPr>
              <a:t>Перспективное планирование</a:t>
            </a:r>
          </a:p>
          <a:p>
            <a:pPr algn="ctr"/>
            <a:r>
              <a:rPr lang="ru-RU" sz="3600">
                <a:solidFill>
                  <a:srgbClr val="953735"/>
                </a:solidFill>
                <a:latin typeface="Times New Roman" pitchFamily="18" charset="0"/>
              </a:rPr>
              <a:t>работы мини – музея</a:t>
            </a:r>
          </a:p>
          <a:p>
            <a:pPr algn="ctr"/>
            <a:r>
              <a:rPr lang="ru-RU" sz="3600" b="1">
                <a:solidFill>
                  <a:srgbClr val="953735"/>
                </a:solidFill>
                <a:latin typeface="Times New Roman" pitchFamily="18" charset="0"/>
              </a:rPr>
              <a:t>«От пёрышка до ручки»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734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МАДОУ Центр развития ребёнка – детский сад №29 «Ягодка»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427538" y="623728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2014г.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561262" cy="4608513"/>
          </a:xfrm>
        </p:spPr>
        <p:txBody>
          <a:bodyPr/>
          <a:lstStyle/>
          <a:p>
            <a:pPr eaLnBrk="1" hangingPunct="1"/>
            <a:r>
              <a:rPr lang="ru-RU" sz="1600" smtClean="0"/>
              <a:t>. </a:t>
            </a:r>
            <a:endParaRPr lang="ru-RU" sz="1400" smtClean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27088" y="804863"/>
            <a:ext cx="7848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Актуальность исследования. Всё больше и больше в нашу повседневную жизнь стали внедряться, так называемые «умные» вещи. «Умными» обычно называют устройства, которые обладают довольно внушительными возможностями, которые, по идее, совсем им нехарактерны. Например, шариковая ручка. Нельзя не согласиться с тем, что пишущая ручка является одним из наиболее используемых и незаменимых предметов в мире. До недавнего времени она имела лишь одну основную функцию – способность выводить на бумагу необходимый нам текст. Сегодня возможности её увеличились. Современная ручка может служить в роли вашего личного секретаря, музыкального плеера, фонарика, она даже способна отсылать ваш текст по адресам. В связи с тем у нас возник интерес к исследованию причин и этапов эволюции ручки.</a:t>
            </a: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468313" y="9080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088" y="2886075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28600" algn="l"/>
              </a:tabLst>
            </a:pPr>
            <a:endParaRPr lang="ru-RU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755650" y="1268413"/>
            <a:ext cx="7920038" cy="3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b="1"/>
              <a:t>Задачи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/>
              <a:t>Формирование представлений об истории возникновения ручки и её дальнейшем преобразовании человеком.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ru-RU"/>
              <a:t>Расширение кругозора дошкольников.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ru-RU"/>
              <a:t>Формирование проектно – исследовательских умений и навыков.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ru-RU"/>
              <a:t>Развитие творческой деятельности, логического мышления, воображения, мелкой моторики, коммуникативных качеств.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5.  Воспитывать интерес к музеям и выставкам.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 txBox="1">
            <a:spLocks/>
          </p:cNvSpPr>
          <p:nvPr/>
        </p:nvSpPr>
        <p:spPr bwMode="auto">
          <a:xfrm>
            <a:off x="539750" y="404813"/>
            <a:ext cx="8064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3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900113" y="1125538"/>
            <a:ext cx="77041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solidFill>
                <a:srgbClr val="C00000"/>
              </a:solidFill>
            </a:endParaRPr>
          </a:p>
          <a:p>
            <a:endParaRPr lang="ru-RU" sz="2400" i="1"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86038" y="1679575"/>
            <a:ext cx="39687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000"/>
              <a:t>Если мы рассмотрим Что – то,</a:t>
            </a:r>
          </a:p>
          <a:p>
            <a:pPr algn="ctr"/>
            <a:r>
              <a:rPr lang="ru-RU" sz="2000"/>
              <a:t>Это Что – то для чего – то,</a:t>
            </a:r>
          </a:p>
          <a:p>
            <a:pPr algn="ctr"/>
            <a:r>
              <a:rPr lang="ru-RU" sz="2000"/>
              <a:t>Это Что – то из чего – то,</a:t>
            </a:r>
          </a:p>
          <a:p>
            <a:pPr algn="ctr"/>
            <a:r>
              <a:rPr lang="ru-RU" sz="2000"/>
              <a:t>Это Что – то – часть чего – то.</a:t>
            </a:r>
          </a:p>
          <a:p>
            <a:pPr algn="ctr"/>
            <a:r>
              <a:rPr lang="ru-RU" sz="2000"/>
              <a:t>Чем – то было раньше Что – то.</a:t>
            </a:r>
          </a:p>
          <a:p>
            <a:pPr algn="ctr"/>
            <a:r>
              <a:rPr lang="ru-RU" sz="2000"/>
              <a:t>Есть противники у Что – то,</a:t>
            </a:r>
          </a:p>
          <a:p>
            <a:pPr algn="ctr"/>
            <a:r>
              <a:rPr lang="ru-RU" sz="2000"/>
              <a:t>Много есть друзей у Что – то.</a:t>
            </a:r>
          </a:p>
          <a:p>
            <a:pPr algn="ctr"/>
            <a:r>
              <a:rPr lang="ru-RU" sz="2000"/>
              <a:t>Всё нейтральное у Что – то</a:t>
            </a:r>
          </a:p>
          <a:p>
            <a:pPr algn="ctr"/>
            <a:r>
              <a:rPr lang="ru-RU" sz="2000"/>
              <a:t>Делает своё чего – то.</a:t>
            </a:r>
          </a:p>
          <a:p>
            <a:pPr algn="ctr"/>
            <a:r>
              <a:rPr lang="ru-RU" sz="2000"/>
              <a:t>Что – то ты теперь возьми</a:t>
            </a:r>
          </a:p>
          <a:p>
            <a:pPr algn="ctr"/>
            <a:r>
              <a:rPr lang="ru-RU" sz="2000"/>
              <a:t>И в музее рассмотри.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468313" y="9080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971550" y="549275"/>
            <a:ext cx="7777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7921625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Создание условий для самостоятельной деятельности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Создание мини – музея в группе.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ru-RU" sz="1400"/>
              <a:t>Оформление альбомов для рассматривания.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ru-RU" sz="1400"/>
              <a:t>Дидактические игры: «Найди по описанию» 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«Из чего сделано»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«Собери ручку»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«Прописи»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4.  Сюжетно – ролевые игры: «Магазин канцелярских товаров»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«Экскурсоводы»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5"/>
            </a:pPr>
            <a:r>
              <a:rPr lang="ru-RU" sz="1400"/>
              <a:t>Художественное творчество: «Картины ручкой»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«Кляксы»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«Поделки из бросового материала» (ручки, колпачки)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«Театр ручек»</a:t>
            </a:r>
          </a:p>
          <a:p>
            <a:pPr marL="342900" indent="-342900">
              <a:spcBef>
                <a:spcPct val="50000"/>
              </a:spcBef>
            </a:pPr>
            <a:endParaRPr lang="ru-RU" sz="1400"/>
          </a:p>
          <a:p>
            <a:pPr marL="342900" indent="-342900">
              <a:spcBef>
                <a:spcPct val="50000"/>
              </a:spcBef>
            </a:pPr>
            <a:endParaRPr lang="ru-RU" sz="140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ru-RU" sz="1400"/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</a:t>
            </a:r>
          </a:p>
          <a:p>
            <a:pPr marL="342900" indent="-342900">
              <a:spcBef>
                <a:spcPct val="50000"/>
              </a:spcBef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468313" y="9080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827088" y="476250"/>
            <a:ext cx="7848600" cy="636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Образовательные ситуации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Просмотр познавательных передач и мультфильмов: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/>
              <a:t>Галилео «Шариковая ручка»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«Фломастеры»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/>
              <a:t>Как это сделано.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/>
              <a:t>Шишкин лес «История ручки»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/>
              <a:t>Фиксики «Шариковая ручка»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1400"/>
              <a:t>«Мы ищем кляксу»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ru-RU" sz="1400"/>
              <a:t>Исследовательская деятельность: «Какой ручкой лучше писать»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         «Записи – невидимки»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         «Какие бывают перья»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3"/>
            </a:pPr>
            <a:r>
              <a:rPr lang="ru-RU" sz="1400"/>
              <a:t>Чтение художественной литературы: В. Осеева «Пёрышко»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             З. Н. Некрасовы «Про ручку с пёрышком…»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                              С. Молотков «Ластик и шариковая ручка»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4.   Н. О. Д. «Из истории ручки»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«История вещей»</a:t>
            </a:r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          «Делаем ручку своими руками»</a:t>
            </a:r>
          </a:p>
          <a:p>
            <a:pPr marL="342900" indent="-342900">
              <a:spcBef>
                <a:spcPct val="50000"/>
              </a:spcBef>
            </a:pPr>
            <a:endParaRPr lang="ru-RU" sz="1400"/>
          </a:p>
          <a:p>
            <a:pPr marL="342900" indent="-342900">
              <a:spcBef>
                <a:spcPct val="50000"/>
              </a:spcBef>
            </a:pPr>
            <a:r>
              <a:rPr lang="ru-RU" sz="1400"/>
              <a:t>                              </a:t>
            </a:r>
          </a:p>
          <a:p>
            <a:pPr marL="342900" indent="-342900">
              <a:spcBef>
                <a:spcPct val="50000"/>
              </a:spcBef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468313" y="908050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i="1">
              <a:latin typeface="Times New Roman" pitchFamily="18" charset="0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827088" y="549275"/>
            <a:ext cx="7777162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Взаимодействие с родителями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Привлечение родителей к пополнению коллекции ручек.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Консультация «Идём в музей»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Проведение родительского собрания  «Мини – музей в детском саду»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Конкурс рисунков «Создание ручки будущего»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1400"/>
          </a:p>
          <a:p>
            <a:pPr marL="342900" indent="-342900">
              <a:spcBef>
                <a:spcPct val="50000"/>
              </a:spcBef>
            </a:pPr>
            <a:r>
              <a:rPr lang="ru-RU" sz="1400" b="1"/>
              <a:t>Ожидаемый результат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Пополнение коллекции ручек.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1400"/>
              <a:t>Создание презентации «Как мы знакомились с ручкой».</a:t>
            </a:r>
          </a:p>
          <a:p>
            <a:pPr marL="342900" indent="-342900">
              <a:spcBef>
                <a:spcPct val="50000"/>
              </a:spcBef>
            </a:pPr>
            <a:endParaRPr lang="ru-RU" sz="1400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378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Calibri</vt:lpstr>
      <vt:lpstr>Тема Office</vt:lpstr>
      <vt:lpstr>Тема Office</vt:lpstr>
      <vt:lpstr>Тема Office</vt:lpstr>
      <vt:lpstr>Тема Office</vt:lpstr>
      <vt:lpstr>Слайд 1</vt:lpstr>
      <vt:lpstr>. 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Матвей</cp:lastModifiedBy>
  <cp:revision>25</cp:revision>
  <dcterms:created xsi:type="dcterms:W3CDTF">2013-07-29T17:42:42Z</dcterms:created>
  <dcterms:modified xsi:type="dcterms:W3CDTF">2014-05-17T02:28:57Z</dcterms:modified>
</cp:coreProperties>
</file>