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D808-3FA0-4812-81B1-BBA829621C3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FA5C-DFB5-4DC0-B9E2-7BFD6B2AD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D808-3FA0-4812-81B1-BBA829621C3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FA5C-DFB5-4DC0-B9E2-7BFD6B2AD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D808-3FA0-4812-81B1-BBA829621C3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FA5C-DFB5-4DC0-B9E2-7BFD6B2AD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D808-3FA0-4812-81B1-BBA829621C3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FA5C-DFB5-4DC0-B9E2-7BFD6B2AD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D808-3FA0-4812-81B1-BBA829621C3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FA5C-DFB5-4DC0-B9E2-7BFD6B2AD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D808-3FA0-4812-81B1-BBA829621C3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FA5C-DFB5-4DC0-B9E2-7BFD6B2AD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D808-3FA0-4812-81B1-BBA829621C3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FA5C-DFB5-4DC0-B9E2-7BFD6B2AD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D808-3FA0-4812-81B1-BBA829621C3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FA5C-DFB5-4DC0-B9E2-7BFD6B2AD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D808-3FA0-4812-81B1-BBA829621C3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FA5C-DFB5-4DC0-B9E2-7BFD6B2AD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D808-3FA0-4812-81B1-BBA829621C3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FA5C-DFB5-4DC0-B9E2-7BFD6B2AD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D808-3FA0-4812-81B1-BBA829621C3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74FA5C-DFB5-4DC0-B9E2-7BFD6B2AD4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1CD808-3FA0-4812-81B1-BBA829621C3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74FA5C-DFB5-4DC0-B9E2-7BFD6B2AD4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mtClean="0"/>
              <a:t>Он был </a:t>
            </a:r>
            <a:r>
              <a:rPr lang="ru-RU" dirty="0" smtClean="0"/>
              <a:t>первым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МБДОУ №2</a:t>
            </a:r>
          </a:p>
          <a:p>
            <a:pPr algn="ctr"/>
            <a:r>
              <a:rPr lang="ru-RU" dirty="0" err="1" smtClean="0"/>
              <a:t>Г.Киржач</a:t>
            </a:r>
            <a:endParaRPr lang="ru-RU" dirty="0" smtClean="0"/>
          </a:p>
          <a:p>
            <a:pPr algn="ctr"/>
            <a:r>
              <a:rPr lang="ru-RU" dirty="0" smtClean="0"/>
              <a:t>Владимирская область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Встреча с  местным  поэтом г. </a:t>
            </a:r>
            <a:r>
              <a:rPr lang="ru-RU" b="1" dirty="0" err="1" smtClean="0"/>
              <a:t>Киржач</a:t>
            </a:r>
            <a:r>
              <a:rPr lang="ru-RU" b="1" dirty="0" smtClean="0"/>
              <a:t>   Д. Матвеевым на базе  районного  краеведческого  музея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4" descr="F:\2012-12-16 музей\музей 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00240"/>
            <a:ext cx="4572032" cy="3786214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00100" y="704088"/>
            <a:ext cx="76867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Конкурс поделок на тему </a:t>
            </a:r>
            <a:br>
              <a:rPr lang="ru-RU" dirty="0" smtClean="0"/>
            </a:br>
            <a:r>
              <a:rPr lang="ru-RU" dirty="0" smtClean="0"/>
              <a:t>«Полетим  в космос»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84645">
            <a:off x="149418" y="1939514"/>
            <a:ext cx="27084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407" y="1737259"/>
            <a:ext cx="3782624" cy="2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396">
            <a:off x="6076792" y="4070291"/>
            <a:ext cx="2927931" cy="235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60944">
            <a:off x="1327041" y="3975633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Знания детей о космосе, космонавтах расширятся.</a:t>
            </a:r>
          </a:p>
          <a:p>
            <a:r>
              <a:rPr lang="ru-RU" dirty="0" smtClean="0"/>
              <a:t>2. Выставка работ (рисунки,  поделки из бросового материала)</a:t>
            </a:r>
          </a:p>
          <a:p>
            <a:r>
              <a:rPr lang="ru-RU" dirty="0" smtClean="0"/>
              <a:t>3. Повышение интереса  родителей к  деятельности ДОУ</a:t>
            </a:r>
          </a:p>
          <a:p>
            <a:r>
              <a:rPr lang="ru-RU" b="1" dirty="0" smtClean="0"/>
              <a:t>Презентация проекта.</a:t>
            </a:r>
            <a:endParaRPr lang="ru-RU" dirty="0" smtClean="0"/>
          </a:p>
          <a:p>
            <a:r>
              <a:rPr lang="ru-RU" dirty="0" smtClean="0"/>
              <a:t>1. Выставка работ в группе.</a:t>
            </a:r>
          </a:p>
          <a:p>
            <a:r>
              <a:rPr lang="ru-RU" dirty="0" smtClean="0"/>
              <a:t>2. Выступление воспитателя с презентацией на семинаре.</a:t>
            </a:r>
          </a:p>
          <a:p>
            <a:r>
              <a:rPr lang="ru-RU" b="1" dirty="0" smtClean="0"/>
              <a:t>Конечный результат.</a:t>
            </a:r>
            <a:endParaRPr lang="ru-RU" dirty="0" smtClean="0"/>
          </a:p>
          <a:p>
            <a:r>
              <a:rPr lang="ru-RU" dirty="0" smtClean="0"/>
              <a:t>1. Повышение уровня мотивации к занятиям, компетентности детей по теме «Космос».</a:t>
            </a:r>
          </a:p>
          <a:p>
            <a:r>
              <a:rPr lang="ru-RU" dirty="0" smtClean="0"/>
              <a:t>2. Позитивные изменения в поведении детей.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 «Полетим в космос»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Актуальность  проекта: </a:t>
            </a:r>
          </a:p>
          <a:p>
            <a:pPr algn="just"/>
            <a:r>
              <a:rPr lang="ru-RU" dirty="0" smtClean="0"/>
              <a:t>2014 год – юбилейный год для Российской космонавтики. Современные дошкольники задают много вопросов о космосе, звездах, космонавтах, так как данная тема, как все неведомое, непонятное, недоступное глазу, будоражит детскую фантазию. Данный проект поможет детям научиться добывать информацию из различных источников, систематизировать полученные знания, применить их в различных видах детской деятельности.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dirty="0" smtClean="0"/>
              <a:t>Обобщить знания детей о космосе, создать условия для закрепления знаний в творческой и исследовательской деятельности  через  проектную деятельность.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Образовательные:</a:t>
            </a:r>
          </a:p>
          <a:p>
            <a:pPr>
              <a:buNone/>
            </a:pPr>
            <a:r>
              <a:rPr lang="ru-RU" dirty="0" smtClean="0"/>
              <a:t>-расширить знания детей  о космосе, о первом космонавте;</a:t>
            </a:r>
          </a:p>
          <a:p>
            <a:pPr>
              <a:buNone/>
            </a:pPr>
            <a:r>
              <a:rPr lang="ru-RU" dirty="0" smtClean="0"/>
              <a:t>Развивающие:</a:t>
            </a:r>
          </a:p>
          <a:p>
            <a:pPr>
              <a:buNone/>
            </a:pPr>
            <a:r>
              <a:rPr lang="ru-RU" dirty="0" smtClean="0"/>
              <a:t>-активизировать словарный запас по теме «Космос»</a:t>
            </a:r>
          </a:p>
          <a:p>
            <a:pPr>
              <a:buNone/>
            </a:pPr>
            <a:r>
              <a:rPr lang="ru-RU" dirty="0" smtClean="0"/>
              <a:t>-развивать связную речь;</a:t>
            </a:r>
          </a:p>
          <a:p>
            <a:pPr>
              <a:buNone/>
            </a:pPr>
            <a:r>
              <a:rPr lang="ru-RU" dirty="0" smtClean="0"/>
              <a:t>-развивать восприятие, память, мышление, внимание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Воспитательные:</a:t>
            </a:r>
          </a:p>
          <a:p>
            <a:pPr>
              <a:buNone/>
            </a:pPr>
            <a:r>
              <a:rPr lang="ru-RU" dirty="0" smtClean="0"/>
              <a:t>-способствовать формированию коммуникативных навыков, любви к родному городу;</a:t>
            </a:r>
          </a:p>
          <a:p>
            <a:pPr>
              <a:buNone/>
            </a:pPr>
            <a:r>
              <a:rPr lang="ru-RU" dirty="0" smtClean="0"/>
              <a:t>-создавать условия для формирования коллективизма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Интеграция образовательных областей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Социализация</a:t>
            </a:r>
          </a:p>
          <a:p>
            <a:r>
              <a:rPr lang="ru-RU" dirty="0" smtClean="0"/>
              <a:t>Здоровье</a:t>
            </a:r>
          </a:p>
          <a:p>
            <a:r>
              <a:rPr lang="ru-RU" dirty="0" smtClean="0"/>
              <a:t>Безопасность</a:t>
            </a:r>
          </a:p>
          <a:p>
            <a:r>
              <a:rPr lang="ru-RU" dirty="0" smtClean="0"/>
              <a:t>Познание</a:t>
            </a:r>
          </a:p>
          <a:p>
            <a:r>
              <a:rPr lang="ru-RU" dirty="0" smtClean="0"/>
              <a:t>Художественное творчество</a:t>
            </a:r>
          </a:p>
          <a:p>
            <a:r>
              <a:rPr lang="ru-RU" dirty="0" smtClean="0"/>
              <a:t>Коммуникация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04088"/>
            <a:ext cx="782957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Педагоги ДОУ</a:t>
            </a:r>
          </a:p>
          <a:p>
            <a:r>
              <a:rPr lang="ru-RU" dirty="0" smtClean="0"/>
              <a:t>Воспитанники подготовительной группы</a:t>
            </a:r>
          </a:p>
          <a:p>
            <a:r>
              <a:rPr lang="ru-RU" dirty="0" smtClean="0"/>
              <a:t>Родители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Сроки реализации проекта:</a:t>
            </a:r>
          </a:p>
          <a:p>
            <a:pPr>
              <a:buNone/>
            </a:pPr>
            <a:r>
              <a:rPr lang="ru-RU" dirty="0" smtClean="0"/>
              <a:t>Долгосрочный  сентябрь-март 2013-2014гг.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Посещение  районного краеведческого музея</a:t>
            </a:r>
          </a:p>
          <a:p>
            <a:r>
              <a:rPr lang="ru-RU" dirty="0" smtClean="0"/>
              <a:t>Разучивание стихотворений о космосе</a:t>
            </a:r>
          </a:p>
          <a:p>
            <a:r>
              <a:rPr lang="ru-RU" dirty="0" smtClean="0"/>
              <a:t>Чтение художественной литературы, беседа</a:t>
            </a:r>
          </a:p>
          <a:p>
            <a:r>
              <a:rPr lang="ru-RU" dirty="0" smtClean="0"/>
              <a:t>Изготовление поделок и рисунков  с привлечением родителей </a:t>
            </a:r>
          </a:p>
          <a:p>
            <a:r>
              <a:rPr lang="ru-RU" dirty="0" smtClean="0"/>
              <a:t>Рассматривание иллюстраций и картин о космосе</a:t>
            </a:r>
          </a:p>
          <a:p>
            <a:r>
              <a:rPr lang="ru-RU" dirty="0" smtClean="0"/>
              <a:t>Экскурсия к мемориалу  Ю.А. Гагарина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 к мемориалу Ю.А.Гагарина</a:t>
            </a:r>
            <a:endParaRPr lang="ru-RU" dirty="0"/>
          </a:p>
        </p:txBody>
      </p:sp>
      <p:pic>
        <p:nvPicPr>
          <p:cNvPr id="1026" name="Picture 2" descr="F:\2013-10-04 экскурсия к Гагарину  04.10.2013\экскурсия к Гагарину  04.10.2013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2857520" cy="2438400"/>
          </a:xfrm>
          <a:prstGeom prst="rect">
            <a:avLst/>
          </a:prstGeom>
          <a:noFill/>
        </p:spPr>
      </p:pic>
      <p:pic>
        <p:nvPicPr>
          <p:cNvPr id="1027" name="Picture 3" descr="F:\2013-10-04 экскурсия к Гагарину  04.10.2013\экскурсия к Гагарину  04.10.2013 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x="2965448" cy="2214578"/>
          </a:xfrm>
          <a:prstGeom prst="rect">
            <a:avLst/>
          </a:prstGeom>
          <a:noFill/>
        </p:spPr>
      </p:pic>
      <p:pic>
        <p:nvPicPr>
          <p:cNvPr id="1028" name="Picture 4" descr="F:\2013-10-04 экскурсия к Гагарину  04.10.2013\экскурсия к Гагарину  04.10.2013 0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325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Он был первым</vt:lpstr>
      <vt:lpstr>Проект  «Полетим в космос»</vt:lpstr>
      <vt:lpstr>Цель: </vt:lpstr>
      <vt:lpstr> Задачи:</vt:lpstr>
      <vt:lpstr>Задачи</vt:lpstr>
      <vt:lpstr>Интеграция образовательных областей</vt:lpstr>
      <vt:lpstr>Участники проекта</vt:lpstr>
      <vt:lpstr>Формы  работы</vt:lpstr>
      <vt:lpstr>Экскурсия  к мемориалу Ю.А.Гагарина</vt:lpstr>
      <vt:lpstr> </vt:lpstr>
      <vt:lpstr> Конкурс поделок на тему  «Полетим  в космос» </vt:lpstr>
      <vt:lpstr>Предполагаемые результаты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Здравствуйте, уважаемые коллеги! </dc:title>
  <dc:creator>Детский сад </dc:creator>
  <cp:lastModifiedBy>Асеr</cp:lastModifiedBy>
  <cp:revision>21</cp:revision>
  <dcterms:created xsi:type="dcterms:W3CDTF">2014-01-28T06:00:56Z</dcterms:created>
  <dcterms:modified xsi:type="dcterms:W3CDTF">2014-02-02T17:09:30Z</dcterms:modified>
</cp:coreProperties>
</file>