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68" r:id="rId4"/>
    <p:sldId id="257" r:id="rId5"/>
    <p:sldId id="258" r:id="rId6"/>
    <p:sldId id="259" r:id="rId7"/>
    <p:sldId id="265" r:id="rId8"/>
    <p:sldId id="266" r:id="rId9"/>
    <p:sldId id="260" r:id="rId10"/>
    <p:sldId id="261" r:id="rId11"/>
    <p:sldId id="262" r:id="rId12"/>
    <p:sldId id="263" r:id="rId13"/>
    <p:sldId id="26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748E9-C5B0-436E-ADE9-AE83248AD28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6B5130-A2CE-4BF6-9604-E0FB312344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748E9-C5B0-436E-ADE9-AE83248AD28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6B5130-A2CE-4BF6-9604-E0FB31234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748E9-C5B0-436E-ADE9-AE83248AD28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6B5130-A2CE-4BF6-9604-E0FB31234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748E9-C5B0-436E-ADE9-AE83248AD28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6B5130-A2CE-4BF6-9604-E0FB31234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748E9-C5B0-436E-ADE9-AE83248AD28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6B5130-A2CE-4BF6-9604-E0FB312344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748E9-C5B0-436E-ADE9-AE83248AD28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6B5130-A2CE-4BF6-9604-E0FB31234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748E9-C5B0-436E-ADE9-AE83248AD28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6B5130-A2CE-4BF6-9604-E0FB312344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748E9-C5B0-436E-ADE9-AE83248AD28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6B5130-A2CE-4BF6-9604-E0FB31234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748E9-C5B0-436E-ADE9-AE83248AD28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6B5130-A2CE-4BF6-9604-E0FB31234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748E9-C5B0-436E-ADE9-AE83248AD28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6B5130-A2CE-4BF6-9604-E0FB31234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6E748E9-C5B0-436E-ADE9-AE83248AD28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66B5130-A2CE-4BF6-9604-E0FB31234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6E748E9-C5B0-436E-ADE9-AE83248AD28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66B5130-A2CE-4BF6-9604-E0FB31234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ree-m.blogspot.com/2007_03_01_archive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5214950"/>
            <a:ext cx="7772400" cy="1103554"/>
          </a:xfrm>
        </p:spPr>
        <p:txBody>
          <a:bodyPr/>
          <a:lstStyle/>
          <a:p>
            <a:r>
              <a:rPr lang="ru-RU" dirty="0" err="1" smtClean="0"/>
              <a:t>сс</a:t>
            </a:r>
            <a:r>
              <a:rPr lang="ru-RU" dirty="0" err="1" smtClean="0">
                <a:solidFill>
                  <a:schemeClr val="bg1"/>
                </a:solidFill>
              </a:rPr>
              <a:t>стр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9" name="Picture 5" descr="http://im6-tub-ru.yandex.net/i?id=62921800-54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28794" y="2500306"/>
            <a:ext cx="3714776" cy="8572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Неболейка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571480"/>
            <a:ext cx="7772400" cy="5784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643306" y="2285992"/>
            <a:ext cx="2571768" cy="2214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786182" y="2428868"/>
            <a:ext cx="2214578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285720" y="0"/>
            <a:ext cx="2214578" cy="2286016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3 0.18174 C -0.05677 0.46544 -0.12431 0.74914 0.00555 0.70035 C 0.13541 0.65156 0.68819 -0.11306 0.78993 -0.11029 C 0.89166 -0.10751 0.73576 0.677 0.61614 0.71677 C 0.49652 0.75654 0.07135 0.19261 0.07222 0.12787 C 0.07309 0.06313 0.53212 0.30151 0.62135 0.32879 C 0.71059 0.35607 0.61337 0.2911 0.60746 0.29156 C 0.60156 0.29203 0.61666 0.33896 0.58628 0.3311 C 0.5559 0.32324 0.49045 0.28393 0.425 0.24486 " pathEditMode="relative" ptsTypes="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500034" y="0"/>
            <a:ext cx="2428892" cy="2428892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0.52986 0.62775 L 0.77986 0.377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95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7726 0 " pathEditMode="relative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726 -8.09249E-7 L -0.06302 0.66081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60833 L -8.33333E-7 -4.33526E-6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4566 0.57687 " pathEditMode="relative" ptsTypes="AA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4" grpId="1" animBg="1"/>
      <p:bldP spid="4" grpId="2" animBg="1"/>
      <p:bldP spid="4" grpId="3" animBg="1"/>
      <p:bldP spid="4" grpId="4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42918"/>
            <a:ext cx="7772400" cy="5712642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7030A0"/>
                </a:solidFill>
              </a:rPr>
              <a:t>Б е </a:t>
            </a:r>
            <a:r>
              <a:rPr lang="ru-RU" sz="9600" dirty="0" err="1" smtClean="0">
                <a:solidFill>
                  <a:srgbClr val="7030A0"/>
                </a:solidFill>
              </a:rPr>
              <a:t>р</a:t>
            </a:r>
            <a:r>
              <a:rPr lang="ru-RU" sz="9600" dirty="0" smtClean="0">
                <a:solidFill>
                  <a:srgbClr val="7030A0"/>
                </a:solidFill>
              </a:rPr>
              <a:t> </a:t>
            </a:r>
            <a:r>
              <a:rPr lang="ru-RU" sz="9600" dirty="0" smtClean="0">
                <a:solidFill>
                  <a:srgbClr val="7030A0"/>
                </a:solidFill>
              </a:rPr>
              <a:t> </a:t>
            </a:r>
            <a:r>
              <a:rPr lang="ru-RU" sz="9600" dirty="0" err="1" smtClean="0">
                <a:solidFill>
                  <a:srgbClr val="7030A0"/>
                </a:solidFill>
              </a:rPr>
              <a:t>е</a:t>
            </a:r>
            <a:r>
              <a:rPr lang="ru-RU" sz="9600" dirty="0" smtClean="0">
                <a:solidFill>
                  <a:srgbClr val="7030A0"/>
                </a:solidFill>
              </a:rPr>
              <a:t> </a:t>
            </a:r>
            <a:r>
              <a:rPr lang="ru-RU" sz="9600" dirty="0" smtClean="0">
                <a:solidFill>
                  <a:srgbClr val="7030A0"/>
                </a:solidFill>
              </a:rPr>
              <a:t>г и т е </a:t>
            </a:r>
          </a:p>
          <a:p>
            <a:endParaRPr lang="ru-RU" sz="96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9600" dirty="0" smtClean="0">
                <a:solidFill>
                  <a:srgbClr val="7030A0"/>
                </a:solidFill>
              </a:rPr>
              <a:t>      </a:t>
            </a:r>
            <a:r>
              <a:rPr lang="ru-RU" sz="9600" dirty="0" err="1" smtClean="0">
                <a:solidFill>
                  <a:srgbClr val="7030A0"/>
                </a:solidFill>
              </a:rPr>
              <a:t>з</a:t>
            </a:r>
            <a:r>
              <a:rPr lang="ru-RU" sz="9600" dirty="0" smtClean="0">
                <a:solidFill>
                  <a:srgbClr val="7030A0"/>
                </a:solidFill>
              </a:rPr>
              <a:t> </a:t>
            </a:r>
            <a:r>
              <a:rPr lang="ru-RU" sz="9600" dirty="0" err="1" smtClean="0">
                <a:solidFill>
                  <a:srgbClr val="7030A0"/>
                </a:solidFill>
              </a:rPr>
              <a:t>р</a:t>
            </a:r>
            <a:r>
              <a:rPr lang="ru-RU" sz="9600" dirty="0" smtClean="0">
                <a:solidFill>
                  <a:srgbClr val="7030A0"/>
                </a:solidFill>
              </a:rPr>
              <a:t> е </a:t>
            </a:r>
            <a:r>
              <a:rPr lang="ru-RU" sz="9600" dirty="0" err="1" smtClean="0">
                <a:solidFill>
                  <a:srgbClr val="7030A0"/>
                </a:solidFill>
              </a:rPr>
              <a:t>н</a:t>
            </a:r>
            <a:r>
              <a:rPr lang="ru-RU" sz="9600" dirty="0" smtClean="0">
                <a:solidFill>
                  <a:srgbClr val="7030A0"/>
                </a:solidFill>
              </a:rPr>
              <a:t> и е.</a:t>
            </a:r>
            <a:endParaRPr lang="ru-RU" sz="9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1000131"/>
          </a:xfrm>
        </p:spPr>
        <p:txBody>
          <a:bodyPr/>
          <a:lstStyle/>
          <a:p>
            <a:r>
              <a:rPr lang="ru-RU" dirty="0" err="1" smtClean="0"/>
              <a:t>оСтрана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Documents and Settings\Админ\Рабочий стол\5c7079accd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3071810"/>
            <a:ext cx="2714644" cy="20717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 село «Глазное»</a:t>
            </a:r>
            <a:endParaRPr lang="ru-RU" sz="3200" b="1" dirty="0"/>
          </a:p>
        </p:txBody>
      </p:sp>
      <p:sp>
        <p:nvSpPr>
          <p:cNvPr id="7" name="Стрелка вправо 6"/>
          <p:cNvSpPr/>
          <p:nvPr/>
        </p:nvSpPr>
        <p:spPr>
          <a:xfrm rot="20563471">
            <a:off x="1659690" y="4663843"/>
            <a:ext cx="11430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5143512"/>
            <a:ext cx="142876" cy="1357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42918"/>
            <a:ext cx="7772400" cy="57126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Болен - лечись, а здоров - берегись.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Доброму человеку и чужая болезнь к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сердцу.</a:t>
            </a:r>
            <a:endParaRPr lang="ru-RU" sz="4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Здоровье </a:t>
            </a:r>
            <a:r>
              <a:rPr lang="ru-RU" sz="4400" dirty="0" smtClean="0">
                <a:solidFill>
                  <a:srgbClr val="FFFF00"/>
                </a:solidFill>
              </a:rPr>
              <a:t>дороже денег, здоров буду и денег </a:t>
            </a:r>
            <a:r>
              <a:rPr lang="ru-RU" sz="4400" dirty="0" smtClean="0">
                <a:solidFill>
                  <a:srgbClr val="FFFF00"/>
                </a:solidFill>
              </a:rPr>
              <a:t>добуду.</a:t>
            </a:r>
          </a:p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Чистота </a:t>
            </a:r>
            <a:r>
              <a:rPr lang="ru-RU" sz="4400" dirty="0" smtClean="0">
                <a:solidFill>
                  <a:srgbClr val="FF0000"/>
                </a:solidFill>
              </a:rPr>
              <a:t>- залог здоровья.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Админ\Рабочий стол\60859_1280_8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4857752" cy="3961730"/>
          </a:xfrm>
          <a:prstGeom prst="rect">
            <a:avLst/>
          </a:prstGeom>
          <a:noFill/>
        </p:spPr>
      </p:pic>
      <p:pic>
        <p:nvPicPr>
          <p:cNvPr id="14339" name="Picture 3" descr="C:\Documents and Settings\Админ\Рабочий стол\wallpaper_9_496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588" y="2643182"/>
            <a:ext cx="5286412" cy="421481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</a:t>
            </a:r>
            <a:endParaRPr lang="ru-RU" dirty="0"/>
          </a:p>
        </p:txBody>
      </p:sp>
      <p:pic>
        <p:nvPicPr>
          <p:cNvPr id="15362" name="Picture 2" descr="C:\Documents and Settings\Админ\Рабочий стол\It__s_an_EYE_by_RslynPrk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60722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8" y="3357562"/>
            <a:ext cx="264320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зрачок</a:t>
            </a:r>
            <a:endParaRPr lang="ru-RU" sz="3200" dirty="0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5572132" y="3357562"/>
            <a:ext cx="500066" cy="2857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1214422"/>
            <a:ext cx="257176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радужка</a:t>
            </a:r>
            <a:endParaRPr lang="ru-RU" sz="2800" b="1" dirty="0"/>
          </a:p>
        </p:txBody>
      </p:sp>
      <p:sp>
        <p:nvSpPr>
          <p:cNvPr id="9" name="Стрелка вправо 8"/>
          <p:cNvSpPr/>
          <p:nvPr/>
        </p:nvSpPr>
        <p:spPr>
          <a:xfrm rot="7622635">
            <a:off x="2943560" y="1571502"/>
            <a:ext cx="500066" cy="2857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Админ\Рабочий стол\image16180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000528" cy="2857496"/>
          </a:xfrm>
          <a:prstGeom prst="rect">
            <a:avLst/>
          </a:prstGeom>
          <a:noFill/>
        </p:spPr>
      </p:pic>
      <p:pic>
        <p:nvPicPr>
          <p:cNvPr id="16387" name="Picture 3" descr="C:\Documents and Settings\Админ\Рабочий стол\11805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857496"/>
            <a:ext cx="5072066" cy="4000504"/>
          </a:xfrm>
          <a:prstGeom prst="rect">
            <a:avLst/>
          </a:prstGeom>
          <a:noFill/>
        </p:spPr>
      </p:pic>
      <p:pic>
        <p:nvPicPr>
          <p:cNvPr id="16389" name="Picture 5" descr="C:\Documents and Settings\Админ\Рабочий стол\Pink_ey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0994" y="214290"/>
            <a:ext cx="5053006" cy="2576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Админ\Рабочий стол\5323714-beautiful-girl-reading-a-book-on-a-sof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2743208" cy="2219309"/>
          </a:xfrm>
          <a:prstGeom prst="rect">
            <a:avLst/>
          </a:prstGeom>
          <a:noFill/>
        </p:spPr>
      </p:pic>
      <p:pic>
        <p:nvPicPr>
          <p:cNvPr id="17411" name="Picture 3" descr="C:\Documents and Settings\Админ\Рабочий стол\6_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071546"/>
            <a:ext cx="3214710" cy="2214553"/>
          </a:xfrm>
          <a:prstGeom prst="rect">
            <a:avLst/>
          </a:prstGeom>
          <a:noFill/>
        </p:spPr>
      </p:pic>
      <p:pic>
        <p:nvPicPr>
          <p:cNvPr id="17412" name="Picture 4" descr="C:\Documents and Settings\Админ\Рабочий стол\0_73408_d8505b32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876"/>
            <a:ext cx="6000792" cy="3071834"/>
          </a:xfrm>
          <a:prstGeom prst="rect">
            <a:avLst/>
          </a:prstGeom>
          <a:noFill/>
        </p:spPr>
      </p:pic>
      <p:pic>
        <p:nvPicPr>
          <p:cNvPr id="17413" name="Picture 5" descr="C:\Documents and Settings\Админ\Рабочий стол\8471055-pchni-cie-studyjny-pretty-little-girl-pocierania-oczu-r-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857364"/>
            <a:ext cx="2714612" cy="33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Админ\Рабочий стол\55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686"/>
            <a:ext cx="3673300" cy="3643314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hlinkClick r:id="rId3"/>
              </a:rPr>
              <a:t>l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436" name="Picture 4" descr="C:\Documents and Settings\Админ\Рабочий стол\831315_11401753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928670"/>
            <a:ext cx="4643470" cy="4429156"/>
          </a:xfrm>
          <a:prstGeom prst="rect">
            <a:avLst/>
          </a:prstGeom>
          <a:noFill/>
        </p:spPr>
      </p:pic>
      <p:pic>
        <p:nvPicPr>
          <p:cNvPr id="18437" name="Picture 5" descr="C:\Documents and Settings\Админ\Рабочий стол\tweet_pic_kli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000156"/>
            <a:ext cx="4114581" cy="4748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8062912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  Физкультминутка для глаз.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3286116" y="3571876"/>
            <a:ext cx="2286016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428992" y="1714488"/>
            <a:ext cx="1928794" cy="16430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270</TotalTime>
  <Words>67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ссстр</vt:lpstr>
      <vt:lpstr>оСтрана </vt:lpstr>
      <vt:lpstr>Слайд 3</vt:lpstr>
      <vt:lpstr>Слайд 4</vt:lpstr>
      <vt:lpstr>з</vt:lpstr>
      <vt:lpstr>Слайд 6</vt:lpstr>
      <vt:lpstr>Слайд 7</vt:lpstr>
      <vt:lpstr>Слайд 8</vt:lpstr>
      <vt:lpstr>  Физкультминутка для глаз.</vt:lpstr>
      <vt:lpstr>Слайд 10</vt:lpstr>
      <vt:lpstr>Слайд 11</vt:lpstr>
      <vt:lpstr>Слайд 12</vt:lpstr>
      <vt:lpstr>Слайд 13</vt:lpstr>
      <vt:lpstr>Слайд 14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оСтрана </dc:title>
  <dc:creator>Админ</dc:creator>
  <cp:lastModifiedBy>надежда</cp:lastModifiedBy>
  <cp:revision>27</cp:revision>
  <dcterms:created xsi:type="dcterms:W3CDTF">2012-01-31T13:46:18Z</dcterms:created>
  <dcterms:modified xsi:type="dcterms:W3CDTF">2012-02-02T17:38:05Z</dcterms:modified>
</cp:coreProperties>
</file>