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0" r:id="rId3"/>
    <p:sldId id="262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-fotki.yandex.ru/get/4403/natali73123.240/0_4df9c_69d1f9ee_X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768"/>
          <a:stretch/>
        </p:blipFill>
        <p:spPr bwMode="auto">
          <a:xfrm>
            <a:off x="4860032" y="1141481"/>
            <a:ext cx="3996000" cy="5432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4806/natali73123.e2/0_3b739_6603f8b7_X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05604"/>
            <a:ext cx="1273527" cy="2176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4806/natali73123.e2/0_3b739_6603f8b7_X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001" y="2564904"/>
            <a:ext cx="1690006" cy="2888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4806/natali73123.e2/0_3b739_6603f8b7_X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41465"/>
            <a:ext cx="1690006" cy="2888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4806/natali73123.e2/0_3b739_6603f8b7_X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800063"/>
            <a:ext cx="1690006" cy="2888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50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7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60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34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30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1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60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04568" y="332656"/>
            <a:ext cx="8515904" cy="624180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http://img-fotki.yandex.ru/get/4403/natali73123.240/0_4df9c_69d1f9ee_X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42" r="1988"/>
          <a:stretch/>
        </p:blipFill>
        <p:spPr bwMode="auto">
          <a:xfrm flipH="1">
            <a:off x="288000" y="4122781"/>
            <a:ext cx="1800000" cy="2451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-fotki.yandex.ru/get/4403/natali73123.240/0_4df9c_69d1f9ee_X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660"/>
          <a:stretch/>
        </p:blipFill>
        <p:spPr bwMode="auto">
          <a:xfrm flipH="1">
            <a:off x="288000" y="5170463"/>
            <a:ext cx="1557377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4806/natali73123.e2/0_3b739_6603f8b7_X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55" y="4260137"/>
            <a:ext cx="1273527" cy="2176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00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304568" y="332656"/>
            <a:ext cx="8515904" cy="624180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http://img-fotki.yandex.ru/get/4403/natali73123.240/0_4df9c_69d1f9ee_X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597215" y="4797151"/>
            <a:ext cx="1260000" cy="1777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-fotki.yandex.ru/get/4403/natali73123.240/0_4df9c_69d1f9ee_X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04568" y="4131465"/>
            <a:ext cx="1764000" cy="24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g-fotki.yandex.ru/get/4403/natali73123.240/0_4df9c_69d1f9ee_XL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674"/>
          <a:stretch/>
        </p:blipFill>
        <p:spPr bwMode="auto">
          <a:xfrm flipH="1">
            <a:off x="304569" y="5207272"/>
            <a:ext cx="1557377" cy="13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3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20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23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750">
              <a:srgbClr val="FF3399"/>
            </a:gs>
            <a:gs pos="0">
              <a:srgbClr val="00B050"/>
            </a:gs>
            <a:gs pos="17999">
              <a:srgbClr val="F193EA"/>
            </a:gs>
            <a:gs pos="30000">
              <a:srgbClr val="9966FF"/>
            </a:gs>
            <a:gs pos="65000">
              <a:srgbClr val="CC99FF"/>
            </a:gs>
            <a:gs pos="82001">
              <a:srgbClr val="F193EA"/>
            </a:gs>
            <a:gs pos="100000">
              <a:srgbClr val="00B05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 flip="none" rotWithShape="1">
            <a:gsLst>
              <a:gs pos="0">
                <a:srgbClr val="00B050"/>
              </a:gs>
              <a:gs pos="17999">
                <a:srgbClr val="F193EA"/>
              </a:gs>
              <a:gs pos="36000">
                <a:srgbClr val="9966FF"/>
              </a:gs>
              <a:gs pos="61000">
                <a:srgbClr val="CC99FF"/>
              </a:gs>
              <a:gs pos="47925">
                <a:srgbClr val="FF3399"/>
              </a:gs>
              <a:gs pos="82001">
                <a:srgbClr val="F193EA"/>
              </a:gs>
              <a:gs pos="100000">
                <a:srgbClr val="00B050"/>
              </a:gs>
            </a:gsLst>
            <a:lin ang="189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262" y="661727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B05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57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Елена\Desktop\работа\детский сад\S7304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488832" cy="4752528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2286000" y="515719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Споём для мамы песенку,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Звенит она и льётся.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Пусть маме будет весело,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Пусть мама засмеётся.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293096"/>
            <a:ext cx="3456384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Вот какой нарядный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Детский сад -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Это мамин праздник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У ребят.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Мы для мамы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Песню запоем,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Мы для мамы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Пляску заведем.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Елена\Desktop\работа\детский сад\S7304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384376" cy="4032448"/>
          </a:xfrm>
          <a:prstGeom prst="roundRect">
            <a:avLst/>
          </a:prstGeom>
          <a:noFill/>
        </p:spPr>
      </p:pic>
      <p:pic>
        <p:nvPicPr>
          <p:cNvPr id="1026" name="Picture 2" descr="C:\Users\Елена\Desktop\работа\детский сад\S7304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320480" cy="433772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05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Елена\Desktop\работа\детский сад\S7304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6120680" cy="4392488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Сказка «Подарок маме»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720" y="494116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Жил себе в лесу обыкновенный ёжик-колючка. Каждую зиму он долго-долго спал с мамой в своём лесном домике. А весной он просыпался, выходил на полянку и радовался солнышку…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Елена\Desktop\работа\детский сад\S7304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22232" cy="3600400"/>
          </a:xfrm>
          <a:prstGeom prst="roundRect">
            <a:avLst/>
          </a:prstGeom>
          <a:noFill/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495265" y="4149080"/>
            <a:ext cx="8229600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Елена\Desktop\работа\детский сад\S7304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176464" cy="3672408"/>
          </a:xfrm>
          <a:prstGeom prst="roundRect">
            <a:avLst/>
          </a:prstGeom>
          <a:noFill/>
        </p:spPr>
      </p:pic>
      <p:pic>
        <p:nvPicPr>
          <p:cNvPr id="2052" name="Picture 4" descr="C:\Users\Елена\Desktop\работа\детский сад\S7304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969568"/>
            <a:ext cx="6192180" cy="388843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89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249</TotalTime>
  <Words>87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Презентация Microsoft PowerPoint</vt:lpstr>
      <vt:lpstr>Слайд 1</vt:lpstr>
      <vt:lpstr>Слайд 2</vt:lpstr>
      <vt:lpstr>          Сказка «Подарок маме»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Елена</cp:lastModifiedBy>
  <cp:revision>36</cp:revision>
  <dcterms:created xsi:type="dcterms:W3CDTF">2014-02-22T12:57:57Z</dcterms:created>
  <dcterms:modified xsi:type="dcterms:W3CDTF">2015-03-20T15:30:30Z</dcterms:modified>
</cp:coreProperties>
</file>