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Западно-Сибирская равнина: особенности природы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класс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Клюева Н. 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зоны Западно-Сибирской равнины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463768"/>
              </p:ext>
            </p:extLst>
          </p:nvPr>
        </p:nvGraphicFramePr>
        <p:xfrm>
          <a:off x="457200" y="1556792"/>
          <a:ext cx="8229600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667744"/>
                <a:gridCol w="2818656"/>
              </a:tblGrid>
              <a:tr h="152047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природной зоны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Животные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4402"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4402"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4402"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4402"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4402"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6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в тетрадь определения понятий: урманы, колки, гривы.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51758"/>
            <a:ext cx="6108292" cy="370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дом: п. 35, на контурную карту нанести формы рельефа Западной Сибири, реки и озёра.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названия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Сибирь появилось на карте в 16 веке. Происходит от слова «Сибир» (шибур) – название группы финно-угорских народов.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«Шибир» – монгольское слово, означающее болотистую местность, поросшую берёзами, лесную чащу. Предполагается, что так во времена Чингиз-хана монголы называли пограничную с лесостепью часть тайги.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8072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9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названия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версии З. Я. Бояршиновой, этот термин происходит от названия этнической группы «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языковая принадлежность которой носит спорный характер. Позднее он стал применяться к тюркоязычной группе, жившей по р. Иртыш в районе современного Тобольска.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5325"/>
            <a:ext cx="2857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08012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названия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Сибирью начинают называть не только народность, но и местность, где она проживала. В русских летописях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Сибирской землёй назывался район в низовьях р. Тобол и по среднему Иртышу.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925416" cy="283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6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7920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88432" cy="510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1484784"/>
            <a:ext cx="371569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географическими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граничена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Западно-Сибирская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авнина?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1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картами атласа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преобладающие высоты равнины.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особенности рельефа характерны для равнины?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формы рельефа Западно-Сибирской равнины.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полезные ископаемые добывают на территории равнины?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Западно-Сибирской равнины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климатическую карту атласа (с. 14 – 15), определите, в пределах каких климатических поясов расположена территория Западно-Сибирской равнины.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текст учебника (с. 190 – 191), определите причины суровости климата.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зима в Западной Сибири холоднее, чем на Русской равнине?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болот в Западной Сибири составляет 800 тыс. кв. км. Назовите причины высокой заболоченности равнины.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489949"/>
            <a:ext cx="7209697" cy="445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реки протекают по территории Западной Сибири?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бассейну какого океана они относятся? Почему?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95266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</TotalTime>
  <Words>328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Западно-Сибирская равнина: особенности природы</vt:lpstr>
      <vt:lpstr>Происхождение названия </vt:lpstr>
      <vt:lpstr>Происхождение названия</vt:lpstr>
      <vt:lpstr>Происхождение названия</vt:lpstr>
      <vt:lpstr>Географическое положение</vt:lpstr>
      <vt:lpstr>Работа с картами атласа</vt:lpstr>
      <vt:lpstr>Климат Западно-Сибирской равнины</vt:lpstr>
      <vt:lpstr>Площадь болот в Западной Сибири составляет 800 тыс. кв. км. Назовите причины высокой заболоченности равнины.</vt:lpstr>
      <vt:lpstr>Презентация PowerPoint</vt:lpstr>
      <vt:lpstr>Природные зоны Западно-Сибирской равнины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Западно-Сибирская равнина: особенности природы</dc:title>
  <dc:creator>Nataly</dc:creator>
  <cp:lastModifiedBy>Nataly</cp:lastModifiedBy>
  <cp:revision>13</cp:revision>
  <dcterms:created xsi:type="dcterms:W3CDTF">2015-03-02T17:12:30Z</dcterms:created>
  <dcterms:modified xsi:type="dcterms:W3CDTF">2015-03-02T18:10:18Z</dcterms:modified>
</cp:coreProperties>
</file>