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6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uperastra.ru/lib/filesuser/image/o%20krae/priroda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dosug-volgograd.ru/pht/object_group/270/1704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azho.ru/lit.img/1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club.foto.ru/gallery/images/photo/2007/10/03/95537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inec.astrobl.ru/uploaded/dbd47d4dc462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img0.liveinternet.ru/images/attach/c/0/44/13/44013853_volga_9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rod-pushkin.info/photo/delt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orkchild.30nar-s2.edusite.ru/Astr-fs/image/Relef/6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ltaibis.od.ua/photos/1/1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plantarium.ru/dat/img/6/62/624_8c4f33d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almykia-online.ru/images/phocagallery/baskunchak/thumbs/phoca_thumb_l_7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rybalka-life.ru/foto/foto_6.jpg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murgaf.ru/wp-content/uploads/2011/02/fazan_1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s006.radikal.ru/i214/1008/09/6c458d6067b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b/b6/Ardea_alba4.jpg/300px-Ardea_alba4.jpg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://www.maya.sakha.ru/upload/image/1259429585_96.jpg" TargetMode="External"/><Relationship Id="rId4" Type="http://schemas.openxmlformats.org/officeDocument/2006/relationships/hyperlink" Target="http://www.megabook.ru/MObjects2/data/pict1998/l_005.jpg" TargetMode="Externa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stihi.ru/pics/2005/08/16-75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roy72.com/upload/news/984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vniiprh.ru/content/files/catalog1/source/karp_1298876825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igorladov.com/foto/bogdo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i074.radikal.ru/1001/c9/0a7495664117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adikal.ua/data/upload/ba193/69fda/1d6fa7a4e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i061.radikal.ru/1012/af/ec7bf9649ff2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7travel.ru/images/pictures/P101011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s.lifeisphoto.ru/26/2/265410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foto.astrakhan.ws/data/media/9/P104030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704856" cy="2016223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ibl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 smtClean="0">
                <a:ln w="19050"/>
                <a:solidFill>
                  <a:srgbClr val="D9E63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Природа Астраханского края</a:t>
            </a:r>
            <a:endParaRPr lang="ru-RU" sz="5400" b="1" dirty="0">
              <a:ln w="19050"/>
              <a:solidFill>
                <a:srgbClr val="D9E632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Картинка 1 из 42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429000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Картинка 11 из 428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563120">
            <a:off x="4883050" y="3043603"/>
            <a:ext cx="3826341" cy="2864372"/>
          </a:xfrm>
          <a:prstGeom prst="rect">
            <a:avLst/>
          </a:prstGeom>
          <a:ln w="127000" cap="rnd">
            <a:solidFill>
              <a:schemeClr val="accent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Картинка 1 из 10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348880"/>
            <a:ext cx="4788024" cy="35753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31640" y="260648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ПРИРОДА НАШЕГО КРАЯ – ЭТО РОСКОШЬ,КОТОРУЮ НАДО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БЕРЕЧЬ И ЛЮБИТЬ!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22536" name="Picture 8" descr="Картинка 11 из 102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5976" y="3573016"/>
            <a:ext cx="4636663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Это край удивительных природных контрастов благодаря особенностям своего географического положения: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на севере и северо-западе она граничит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с Волгоградской областью,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на востоке – с Казахстаном,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на западе – с Республикой Калмыкия,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на юге омывается водами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Каспийского моря.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 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4338" name="Picture 2" descr="Картинка 2 из 166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 bwMode="auto">
          <a:xfrm>
            <a:off x="4572001" y="404665"/>
            <a:ext cx="4387807" cy="5877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Картинка 13 из 1253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5616" y="3068960"/>
            <a:ext cx="4536504" cy="3395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11 из 1253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60648"/>
            <a:ext cx="5002112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36096" y="188640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</a:rPr>
              <a:t>Область расположена на равнинной поверхности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</a:rPr>
              <a:t>Прикаспийской низменности. Речную сеть образуют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</a:rPr>
              <a:t>Волго-Ахтубинская пойма с большим количеством протоков и сложная дельта Волги со множеством рукавов. 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pic>
        <p:nvPicPr>
          <p:cNvPr id="15366" name="Picture 6" descr="Картинка 3 из 16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40341" y="3356992"/>
            <a:ext cx="4518600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Нижнее Поволжье – одно из красивейших мест России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pic>
        <p:nvPicPr>
          <p:cNvPr id="16386" name="Picture 2" descr="Картинка 23 из 1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1052736"/>
            <a:ext cx="4528745" cy="288032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388" name="Picture 4" descr="Картинка 46 из 428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71600" y="3861048"/>
            <a:ext cx="3672407" cy="274904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2" name="Picture 8" descr="Картинка 28 из 202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16016" y="1340768"/>
            <a:ext cx="4264917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4" name="Picture 10" descr="Картинка 16 из 534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860032" y="3645024"/>
            <a:ext cx="384777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6 из 117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16632"/>
            <a:ext cx="3312368" cy="24795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25649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Кудрявый пеликан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7412" name="Picture 4" descr="Картинка 18 из 179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53282" y="0"/>
            <a:ext cx="3090718" cy="2902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9664" y="292494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Лебедь - шипун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7414" name="Picture 6" descr="Картинка 15 из 1072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63888" y="1556792"/>
            <a:ext cx="2448272" cy="32848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19872" y="47971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Большая белая цапля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7416" name="Picture 8" descr="Картинка 22 из 3807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51520" y="2996952"/>
            <a:ext cx="2612790" cy="33843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79512" y="638132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Фазан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7418" name="Picture 10" descr="Картинка 19 из 1558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516216" y="3284984"/>
            <a:ext cx="2440071" cy="316835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444208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Орлан – белохвост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Волга – это поистине рыбное "месторождение".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8434" name="Picture 2" descr="Картинка 3 из 1722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908720"/>
            <a:ext cx="4466533" cy="2304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32129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Судак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436" name="Picture 4" descr="Картинка 53 из 634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1484784"/>
            <a:ext cx="4377863" cy="28083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42930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Сазан</a:t>
            </a:r>
          </a:p>
        </p:txBody>
      </p:sp>
      <p:pic>
        <p:nvPicPr>
          <p:cNvPr id="18438" name="Picture 6" descr="Картинка 35 из 702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331640" y="3573016"/>
            <a:ext cx="4104456" cy="30724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07704" y="653483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Стерлядь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</a:rPr>
              <a:t>Озеро Баскунчак находится недалеко от горы Большое Богдо.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</a:rPr>
              <a:t>Оно не имеет аналогов в мире по своему химически чистому составу добываемой соли, необычайной глубине и мощности залегающих соляных пластов.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</a:rPr>
              <a:t>Площадь озера составляет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</a:rPr>
              <a:t>примерно 115 кв.км. 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pic>
        <p:nvPicPr>
          <p:cNvPr id="19458" name="Picture 2" descr="Картинка 3 из 26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140968"/>
            <a:ext cx="5041202" cy="3451871"/>
          </a:xfrm>
          <a:prstGeom prst="rect">
            <a:avLst/>
          </a:prstGeom>
          <a:noFill/>
        </p:spPr>
      </p:pic>
      <p:pic>
        <p:nvPicPr>
          <p:cNvPr id="19460" name="Picture 4" descr="Картинка 18 из 267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5976" y="1268760"/>
            <a:ext cx="4606111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Не ведал ни счастья, ни ласки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Наш город, дремавший в пыли. 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И только манящие сказки 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О нём по России плели. 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По-разному пелись баллады, 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Но все прославляли одно: 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Бессчётные волжские клады, 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Безмерное рыбное дно...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20482" name="Picture 2" descr="Картинка 4 из 128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404664"/>
            <a:ext cx="4521139" cy="3384376"/>
          </a:xfrm>
          <a:prstGeom prst="rect">
            <a:avLst/>
          </a:prstGeom>
          <a:noFill/>
        </p:spPr>
      </p:pic>
      <p:pic>
        <p:nvPicPr>
          <p:cNvPr id="20484" name="Picture 4" descr="Картинка 14 из 1282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429000"/>
            <a:ext cx="4837740" cy="32129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3888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</a:rPr>
              <a:t>Сочетание засушливых степей и водного изобилия, зеленое разнотравье и прибрежные леса, разнообразие флоры и фауны, все это уникальная природная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</a:rPr>
              <a:t>жемчужина планеты – Волжское понизовье.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pic>
        <p:nvPicPr>
          <p:cNvPr id="21506" name="Picture 2" descr="Картинка 94 из 128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476672"/>
            <a:ext cx="4617334" cy="3456384"/>
          </a:xfrm>
          <a:prstGeom prst="rect">
            <a:avLst/>
          </a:prstGeom>
          <a:noFill/>
        </p:spPr>
      </p:pic>
      <p:pic>
        <p:nvPicPr>
          <p:cNvPr id="21508" name="Picture 4" descr="Картинка 117 из 1282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356992"/>
            <a:ext cx="4410249" cy="3301367"/>
          </a:xfrm>
          <a:prstGeom prst="rect">
            <a:avLst/>
          </a:prstGeom>
          <a:noFill/>
        </p:spPr>
      </p:pic>
      <p:pic>
        <p:nvPicPr>
          <p:cNvPr id="21510" name="Picture 6" descr="Картинка 1 из 298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860032" y="3717032"/>
            <a:ext cx="4120021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185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Природа Астраханского края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нашего края</dc:title>
  <dc:creator>Екатеринчик</dc:creator>
  <cp:lastModifiedBy>Екатеринчик</cp:lastModifiedBy>
  <cp:revision>15</cp:revision>
  <dcterms:created xsi:type="dcterms:W3CDTF">2011-10-01T13:58:36Z</dcterms:created>
  <dcterms:modified xsi:type="dcterms:W3CDTF">2012-10-07T09:58:46Z</dcterms:modified>
</cp:coreProperties>
</file>