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60" r:id="rId7"/>
    <p:sldId id="261" r:id="rId8"/>
    <p:sldId id="263" r:id="rId9"/>
    <p:sldId id="272" r:id="rId10"/>
    <p:sldId id="264" r:id="rId11"/>
    <p:sldId id="265" r:id="rId12"/>
    <p:sldId id="273" r:id="rId13"/>
    <p:sldId id="266" r:id="rId14"/>
    <p:sldId id="267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B4A2E4-09E9-470D-B055-274925B307B4}" type="datetimeFigureOut">
              <a:rPr lang="ru-RU" smtClean="0"/>
              <a:t>20.03.2015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BD5EAF-C940-4DCA-85E7-AE7980D486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ТАНЕЦ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учитель музыки ГБОУ СОШ № 121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Амирян</a:t>
            </a:r>
            <a:r>
              <a:rPr lang="ru-RU" dirty="0" smtClean="0">
                <a:solidFill>
                  <a:schemeClr val="tx1"/>
                </a:solidFill>
              </a:rPr>
              <a:t> Л.Л.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2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69742" cy="5411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692697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«Полька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 -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чешски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означает  «полшага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3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</a:rPr>
              <a:t>Мэнуэт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9694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934817" cy="51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4392488" cy="48245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888432" cy="36724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806327" y="350791"/>
            <a:ext cx="752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Менуэт появился во Франции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0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ВАЛЬС</a:t>
            </a:r>
            <a:endParaRPr lang="ru-RU" sz="8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24936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/>
        </p:nvSpPr>
        <p:spPr bwMode="auto">
          <a:xfrm>
            <a:off x="685006" y="2385218"/>
            <a:ext cx="7773987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4000" b="1" dirty="0"/>
              <a:t>«Вальс» в переводе с немецкого языка означает «вертящийся», «кружащийся». </a:t>
            </a:r>
          </a:p>
        </p:txBody>
      </p:sp>
    </p:spTree>
    <p:extLst>
      <p:ext uri="{BB962C8B-B14F-4D97-AF65-F5344CB8AC3E}">
        <p14:creationId xmlns:p14="http://schemas.microsoft.com/office/powerpoint/2010/main" val="3818505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16424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9"/>
            <a:ext cx="71287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420887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переводе на русский язык название танца звучит просто как слово «польский»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692695"/>
            <a:ext cx="518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000" b="1" i="1" dirty="0">
                <a:solidFill>
                  <a:schemeClr val="tx2"/>
                </a:solidFill>
              </a:rPr>
              <a:t>Полонез</a:t>
            </a:r>
            <a:endParaRPr lang="ru-RU" sz="6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3399" y="1569476"/>
            <a:ext cx="4789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</a:t>
            </a:r>
            <a:r>
              <a:rPr lang="ru-RU" alt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Польше.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4t0293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1188"/>
            <a:ext cx="3888431" cy="40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04t025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1188"/>
            <a:ext cx="3060798" cy="408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5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1296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4969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МАЗУРКА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5446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8" y="188640"/>
            <a:ext cx="8714104" cy="6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smtClean="0"/>
              <a:t>ПОЛЬКА</a:t>
            </a:r>
            <a:endParaRPr lang="ru-RU" sz="8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2051"/>
            <a:ext cx="7344816" cy="45393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1309410"/>
            <a:ext cx="4320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появилась в Чехии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4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4t261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2030"/>
            <a:ext cx="3024336" cy="282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heh1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816425" cy="33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h_009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592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67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МАЗУРКА</vt:lpstr>
      <vt:lpstr>Презентация PowerPoint</vt:lpstr>
      <vt:lpstr>ПОЛЬКА</vt:lpstr>
      <vt:lpstr>Презентация PowerPoint</vt:lpstr>
      <vt:lpstr>Презентация PowerPoint</vt:lpstr>
      <vt:lpstr>Мэнуэт</vt:lpstr>
      <vt:lpstr>Презентация PowerPoint</vt:lpstr>
      <vt:lpstr>Презентация PowerPoint</vt:lpstr>
      <vt:lpstr>ВАЛЬС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ТАНЕЦ</dc:title>
  <dc:creator>16</dc:creator>
  <cp:lastModifiedBy>16</cp:lastModifiedBy>
  <cp:revision>7</cp:revision>
  <dcterms:created xsi:type="dcterms:W3CDTF">2015-02-09T19:19:01Z</dcterms:created>
  <dcterms:modified xsi:type="dcterms:W3CDTF">2015-03-20T18:50:07Z</dcterms:modified>
</cp:coreProperties>
</file>