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32" r:id="rId3"/>
  </p:sldMasterIdLst>
  <p:notesMasterIdLst>
    <p:notesMasterId r:id="rId24"/>
  </p:notesMasterIdLst>
  <p:sldIdLst>
    <p:sldId id="258" r:id="rId4"/>
    <p:sldId id="302" r:id="rId5"/>
    <p:sldId id="298" r:id="rId6"/>
    <p:sldId id="303" r:id="rId7"/>
    <p:sldId id="304" r:id="rId8"/>
    <p:sldId id="305" r:id="rId9"/>
    <p:sldId id="307" r:id="rId10"/>
    <p:sldId id="308" r:id="rId11"/>
    <p:sldId id="309" r:id="rId12"/>
    <p:sldId id="310" r:id="rId13"/>
    <p:sldId id="311" r:id="rId14"/>
    <p:sldId id="313" r:id="rId15"/>
    <p:sldId id="312" r:id="rId16"/>
    <p:sldId id="314" r:id="rId17"/>
    <p:sldId id="262" r:id="rId18"/>
    <p:sldId id="316" r:id="rId19"/>
    <p:sldId id="315" r:id="rId20"/>
    <p:sldId id="263" r:id="rId21"/>
    <p:sldId id="317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9" autoAdjust="0"/>
    <p:restoredTop sz="94660"/>
  </p:normalViewPr>
  <p:slideViewPr>
    <p:cSldViewPr>
      <p:cViewPr>
        <p:scale>
          <a:sx n="100" d="100"/>
          <a:sy n="100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1B6E3-9CD8-47C9-9D58-258826CED81D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F9F2A7-5388-4800-BABD-BCD9C1F8C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93EE-7CC1-4D3D-B577-B8E6E8BDE311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5D5B-2DBA-4247-8A3C-AC49AC9D4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051C-A620-4E97-B827-9C85A416ADBB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CC05-FE38-4C55-8F1A-12C1FFA0C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1D2D-B0CA-4DBF-B07A-38C3B5E20D47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4C66-E956-4AA5-A21B-3DC165C7B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DD20-8BFC-4803-9902-4855091F4358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7214-4332-4FF3-BFF5-B87D06409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3C4D-D119-41C8-B387-34A09D03E35F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7E20-2003-4ED6-AF82-30F6E858F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9846-15C9-4310-B89E-62CDD441E3D3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42FE-9F57-4DE0-9AF7-4E24BFA7F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0732-E39A-46AE-A121-81867081D76A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B39E-CCCE-41F5-80BD-970E6F1EC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CB57-6B59-4806-B29B-8F7C992E19E3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5BF1-C421-4857-A3EE-35EB125E2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26E4-336B-44E5-A189-FB3B8F05F9D6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2A767-73A2-42FF-A6AE-72BF42D78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79FE-9714-4F7E-A7D6-922CD084E705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3FF8-ACFC-4293-8D27-A2CE88400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5225-46E8-4B57-8894-B10ED2DD4561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332B-DC12-408C-93BD-94CFD60A0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DCD0-35A9-4A15-97B5-EA6DD752EAF0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9386-7557-4C3C-9CA5-0E82CDF4D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4363-D1A3-480F-BF38-32A716AFE29E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8089-7D75-45C9-AFF3-23DCB18A3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F2F4-BF72-4EB1-BA04-4377BEDA59E5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F738-AE34-431C-B024-3EB22C5D2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7834E-A223-4A5E-9E6D-3EEFD1D307D6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21A0-EE46-4B06-B701-139645560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5ACC36B-7D8B-4129-9697-4D240D648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86FBA532-43E2-47DA-B6F1-F5FDA2992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EFBEB9E8-876C-406A-AC85-5A1785490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40016C6-C829-4349-805F-78A15D3A5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2F8C6DBF-9F69-4779-AC14-7C2B64DDE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7E31FAAF-80A7-4CE3-8EB1-DFE0003EC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5CB0B80-EC87-4137-9E96-4ADBAEA80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E60F-5F9B-42C6-A55F-D5F27CC08AE4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2FEF-531A-45E6-AA8F-336E5B5C7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AE50BE85-2F6D-419C-878B-FE47D9AC5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9FC3F05-0CBD-4B33-9F56-91FB5B233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05DF382-F500-4434-A7FE-5C926F311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EC541943-93AC-4DB3-8B5F-AAFF88775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3D7ABC4A-7610-46BA-95B7-5D21FCDC0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C4EA78EC-4688-4118-AC0F-E57E4FEA3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150FE58-4EE8-412A-97C1-137C6E6A0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8648FF6-D7DB-4B92-BE1B-3C5653417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1CCD343-E6D6-4DD1-B00B-1FD1CC141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C318A-92F4-407F-B9C5-F421BC59EE4C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8B3B-2754-4254-AE90-099898E85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9B63-F273-48CA-A35B-F3B9B4458661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664A1-2E4C-4B22-9259-6850521C2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9D46B-B580-44EF-9D42-59239DF288F3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A751-9D4F-4FA3-B5B1-F4A3D095E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BBFA-1B93-4C8E-B2CF-FACDC6D139D4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0A0D-C13C-4103-807E-32F679071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001C-97DA-42F9-B61C-7BF4C9E0D512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BC82-9AE6-4BC3-9186-D9814F261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809A-1FFB-42CD-B66F-C3A98FF5D182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F9CE-C101-489E-9027-BAD10B5DE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EB990E-8E50-4DAF-B90D-B75B5A43601F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A2EB214-CC2F-40A8-AC7F-5F4DC46BF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12" r:id="rId2"/>
    <p:sldLayoutId id="2147484325" r:id="rId3"/>
    <p:sldLayoutId id="2147484311" r:id="rId4"/>
    <p:sldLayoutId id="2147484326" r:id="rId5"/>
    <p:sldLayoutId id="2147484310" r:id="rId6"/>
    <p:sldLayoutId id="2147484309" r:id="rId7"/>
    <p:sldLayoutId id="2147484327" r:id="rId8"/>
    <p:sldLayoutId id="2147484308" r:id="rId9"/>
    <p:sldLayoutId id="2147484307" r:id="rId10"/>
    <p:sldLayoutId id="21474843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82A957-E35A-4F93-B6BF-4368D0922EF6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C1FA68-097C-4E1E-9357-EABFE56B0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2" r:id="rId2"/>
    <p:sldLayoutId id="2147484321" r:id="rId3"/>
    <p:sldLayoutId id="2147484320" r:id="rId4"/>
    <p:sldLayoutId id="2147484319" r:id="rId5"/>
    <p:sldLayoutId id="2147484318" r:id="rId6"/>
    <p:sldLayoutId id="2147484317" r:id="rId7"/>
    <p:sldLayoutId id="2147484316" r:id="rId8"/>
    <p:sldLayoutId id="2147484315" r:id="rId9"/>
    <p:sldLayoutId id="2147484314" r:id="rId10"/>
    <p:sldLayoutId id="2147484313" r:id="rId11"/>
    <p:sldLayoutId id="21474843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867CDA2-88E6-4302-9267-082278A96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  <p:sldLayoutId id="2147484342" r:id="rId14"/>
    <p:sldLayoutId id="214748434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00042"/>
            <a:ext cx="7672936" cy="307183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prstTxWarp prst="textPlain">
              <a:avLst>
                <a:gd name="adj" fmla="val 5050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«Осторожно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огонь»</a:t>
            </a:r>
          </a:p>
        </p:txBody>
      </p:sp>
      <p:pic>
        <p:nvPicPr>
          <p:cNvPr id="24579" name="Picture 11" descr="i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338" y="3573463"/>
            <a:ext cx="207010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6000750" y="5214938"/>
            <a:ext cx="250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7-tub-ru.yandex.net/i?id=286036930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303463"/>
            <a:ext cx="585787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http://www.clipartbank.ru/watermark.php?i=454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57813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Admin\Рабочий стол\Огонь разный злой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71500"/>
            <a:ext cx="792956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3000"/>
            <a:ext cx="8229600" cy="214313"/>
          </a:xfrm>
        </p:spPr>
        <p:txBody>
          <a:bodyPr/>
          <a:lstStyle/>
          <a:p>
            <a:pPr>
              <a:defRPr/>
            </a:pPr>
            <a:endParaRPr lang="ru-RU" sz="96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8371" name="WordArt 2"/>
          <p:cNvSpPr>
            <a:spLocks noChangeArrowheads="1" noChangeShapeType="1" noTextEdit="1"/>
          </p:cNvSpPr>
          <p:nvPr/>
        </p:nvSpPr>
        <p:spPr bwMode="auto">
          <a:xfrm>
            <a:off x="714375" y="928688"/>
            <a:ext cx="7215188" cy="421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" descr="http://borisova.3dn.ru/presentasi01/ogon/ogon13.jpg"/>
          <p:cNvPicPr>
            <a:picLocks noChangeAspect="1" noChangeArrowheads="1"/>
          </p:cNvPicPr>
          <p:nvPr/>
        </p:nvPicPr>
        <p:blipFill>
          <a:blip r:embed="rId2" cstate="print"/>
          <a:srcRect l="49518" t="54546" r="9427" b="6494"/>
          <a:stretch>
            <a:fillRect/>
          </a:stretch>
        </p:blipFill>
        <p:spPr bwMode="auto">
          <a:xfrm>
            <a:off x="0" y="0"/>
            <a:ext cx="57150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Рисунок 2" descr="http://borisova.3dn.ru/presentasi01/ogon/ogon14.jpg"/>
          <p:cNvPicPr>
            <a:picLocks noChangeAspect="1" noChangeArrowheads="1"/>
          </p:cNvPicPr>
          <p:nvPr/>
        </p:nvPicPr>
        <p:blipFill>
          <a:blip r:embed="rId3" cstate="print"/>
          <a:srcRect l="6081" t="15152" r="65665" b="27954"/>
          <a:stretch>
            <a:fillRect/>
          </a:stretch>
        </p:blipFill>
        <p:spPr bwMode="auto">
          <a:xfrm>
            <a:off x="3214688" y="1357313"/>
            <a:ext cx="59293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2060"/>
                </a:solidFill>
              </a:rPr>
              <a:t>Отгадайте загадки</a:t>
            </a:r>
          </a:p>
        </p:txBody>
      </p:sp>
      <p:pic>
        <p:nvPicPr>
          <p:cNvPr id="7" name="Рисунок 6" descr="8cc7dc02faf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71563"/>
            <a:ext cx="46434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 flipV="1">
            <a:off x="762000" y="6172200"/>
            <a:ext cx="6781800" cy="460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2" name="Picture 2" descr="http://dush2kalin.ucoz.ru/0000000000001/0000000099/886/Pri_pozhare_zvonit_0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01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57298"/>
            <a:ext cx="7560840" cy="2643206"/>
          </a:xfr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Огонь </a:t>
            </a:r>
            <a:r>
              <a:rPr lang="ru-RU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- друг</a:t>
            </a:r>
            <a:br>
              <a:rPr lang="ru-RU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или </a:t>
            </a:r>
            <a:r>
              <a:rPr lang="ru-RU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враг </a:t>
            </a:r>
            <a:r>
              <a:rPr lang="ru-RU" sz="6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человека?</a:t>
            </a:r>
            <a:r>
              <a:rPr lang="ru-RU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41987" name="Рисунок 1" descr="C:\ресурсы\Картинки\Огонь\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136900"/>
            <a:ext cx="213042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071563"/>
            <a:ext cx="7543800" cy="2000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8800" dirty="0" smtClean="0">
                <a:solidFill>
                  <a:srgbClr val="FF6600"/>
                </a:solidFill>
              </a:rPr>
              <a:t>Огонь</a:t>
            </a:r>
            <a:endParaRPr lang="ru-RU" sz="8800" dirty="0">
              <a:solidFill>
                <a:srgbClr val="FF6600"/>
              </a:solidFill>
            </a:endParaRP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Рисунок 3" descr="http://www1.swf-wc.usace.army.mil/granger/images/Burn%20Ban%20Lif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3571875"/>
            <a:ext cx="54292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Пусть огонь </a:t>
            </a:r>
          </a:p>
          <a:p>
            <a:r>
              <a:rPr lang="ru-RU" sz="5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в сердцах пылает, </a:t>
            </a:r>
          </a:p>
          <a:p>
            <a:r>
              <a:rPr lang="ru-RU" sz="54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а пожаров не бывает!!!</a:t>
            </a:r>
          </a:p>
        </p:txBody>
      </p:sp>
      <p:pic>
        <p:nvPicPr>
          <p:cNvPr id="43011" name="Picture 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789363"/>
            <a:ext cx="2601912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C:\Documents and Settings\Admin\Рабочий стол\Огонь друг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-214313"/>
            <a:ext cx="7102475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 descr="http://borisova.3dn.ru/presentasi01/ogon/ogon5.jpg"/>
          <p:cNvPicPr>
            <a:picLocks noChangeAspect="1" noChangeArrowheads="1"/>
          </p:cNvPicPr>
          <p:nvPr/>
        </p:nvPicPr>
        <p:blipFill>
          <a:blip r:embed="rId2" cstate="print"/>
          <a:srcRect l="3130" t="22945" r="52011" b="38960"/>
          <a:stretch>
            <a:fillRect/>
          </a:stretch>
        </p:blipFill>
        <p:spPr bwMode="auto">
          <a:xfrm>
            <a:off x="0" y="214313"/>
            <a:ext cx="5000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Рисунок 2" descr="http://borisova.3dn.ru/presentasi01/ogon/ogon17.jpg"/>
          <p:cNvPicPr>
            <a:picLocks noChangeAspect="1" noChangeArrowheads="1"/>
          </p:cNvPicPr>
          <p:nvPr/>
        </p:nvPicPr>
        <p:blipFill>
          <a:blip r:embed="rId3" cstate="print"/>
          <a:srcRect l="6055" t="56277" r="51476" b="-2293"/>
          <a:stretch>
            <a:fillRect/>
          </a:stretch>
        </p:blipFill>
        <p:spPr bwMode="auto">
          <a:xfrm>
            <a:off x="3286125" y="2428875"/>
            <a:ext cx="58578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lidermarket.am/wp-content/uploads/2012/08/620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14375"/>
            <a:ext cx="6715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dmin\Рабочий стол\При огне светло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Admin\Рабочий стол\Огонь бывает раз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8625"/>
            <a:ext cx="7929562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 descr="&amp;Ocy;&amp;gcy;&amp;ocy;&amp;ncy;&amp;iecy;&amp;kcy; &amp;ncy;&amp;acy; &amp;scy;&amp;pcy;&amp;icy;&amp;chcy;&amp;iecy;&amp;chcy;&amp;ncy;&amp;ocy;&amp;jcy; &amp;gcy;&amp;ocy;&amp;lcy;&amp;ocy;&amp;vcy;&amp;k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71500"/>
            <a:ext cx="77866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realschool.ru/data/img/news/891_previe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42938"/>
            <a:ext cx="778668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zentaproectauchitel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657</TotalTime>
  <Words>24</Words>
  <Application>Microsoft Office PowerPoint</Application>
  <PresentationFormat>Экран (4:3)</PresentationFormat>
  <Paragraphs>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Impact</vt:lpstr>
      <vt:lpstr>Times New Roman</vt:lpstr>
      <vt:lpstr>Calibri</vt:lpstr>
      <vt:lpstr>Arial Black</vt:lpstr>
      <vt:lpstr>NewsPrint</vt:lpstr>
      <vt:lpstr>Тема Office</vt:lpstr>
      <vt:lpstr>1_prezentaproectauchitel</vt:lpstr>
      <vt:lpstr>Слайд 1</vt:lpstr>
      <vt:lpstr>Огонь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Отгадайте загадки</vt:lpstr>
      <vt:lpstr>Слайд 16</vt:lpstr>
      <vt:lpstr>Слайд 17</vt:lpstr>
      <vt:lpstr>Огонь - друг или враг человека?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мой</cp:lastModifiedBy>
  <cp:revision>50</cp:revision>
  <dcterms:created xsi:type="dcterms:W3CDTF">2012-02-27T11:22:28Z</dcterms:created>
  <dcterms:modified xsi:type="dcterms:W3CDTF">2013-11-30T15:28:16Z</dcterms:modified>
</cp:coreProperties>
</file>