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C5DC-13DD-4778-A83A-879115A165D3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F4B7-7AB4-4ED3-86E4-AB542FFB8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F4B7-7AB4-4ED3-86E4-AB542FFB89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МБДОУЦРР – детский  сад  №5 «Солнышко»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ОТКРЫТОГО ЗАНЯТИЯ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«ПУТЕШЕСТВИЕ  В КОСМОС»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подготовительная  группа детей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ОНР  3 уровня.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Подготовила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Учитель-логопед                                           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Высшей  категории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.                                                         ВОЛОБУЕВА Л.И.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г. Рыльск 2015г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8519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2" y="273050"/>
            <a:ext cx="144017" cy="21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516225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вы помогли  словам вернуться  домой.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прислали звезду (А) за помощь.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мы отправляемся дальше, на нашем пути отгадайте что?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комета  облетела?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на небе осмотрела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Видит в космосе нора.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Это черная  дыра.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давайте сделаем  слова  - дыра - (звуковой анализ слова: гласные согласные, твердые, мягкие).</a:t>
            </a: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9" y="620688"/>
            <a:ext cx="558011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2" y="273050"/>
            <a:ext cx="144017" cy="26518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 благополучно пролетели мимо дыры .И получили еще одну звезду  (З).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нас ждет следующее испытание.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КОМОСЕ сквозь  тысячу  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Ледяной  летит объект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полоска света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зовут его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КОМЕТА.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2192540"/>
            <a:ext cx="5102225" cy="397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2" y="273050"/>
            <a:ext cx="144017" cy="1427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Ребята! Космические пираты стерли некоторые буквы и поэтому невозможно прочитать слова. Давайте добавим буквы и  прочитаем слова: солнце луна ,  астроном , Гагарин . Ребята , а почему   ГАГАРИН пишется  с большой  буквы.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 что имена  фамилии, пишутся  с большой  буквы.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кто такой  ГАГАРИН!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 отвечает, что это первый человек,  который полетел  в </a:t>
            </a:r>
            <a:r>
              <a:rPr lang="ru-RU" sz="2000" b="1" dirty="0" smtClean="0"/>
              <a:t>КОСМОС.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39521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4293079" y="-387424"/>
            <a:ext cx="648073" cy="3874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476672"/>
            <a:ext cx="3851920" cy="612068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260648"/>
            <a:ext cx="3888432" cy="7128792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Молодцы  и с этим заданием справились, получаете   еще одну звезду (Б). Мы с вами отправляемся на планету ПЛУТОН.   А на нашем пути следующее испытание, новая  гимнастика для глаз.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Рассыпалось к ночи зерно,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Глянули  утром,  нет  ничего. (Звезды).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Закройте глазки и нарисуйте звезду  глазками,  сначала  одну, потом  другую , третью , нарисуйте много звезд. Дети, а что такое звездопад – это слово простое  или сложное.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РЕБЕНОК: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Это слово сложное, так как состоит из двух  частей. Звезда  падает.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Правильно. И с  этим заданием справились. Получайте еще одну звезду  (У).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Ребята! С неба  упали звезды, но не простые, а со слогами, нужно из слогов составить слова :кос 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мос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, та,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на ,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звез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да…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Молодцы!  И с этим заданием справились. Получите еще одну  звезду (К).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22999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2" y="980728"/>
            <a:ext cx="144017" cy="454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3008313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небе  ясном солнце светит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Космонавт летит в ракете.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низу леса, поля,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Расстилается ЗЕМЛЯ.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мы отправляемся дальше на планету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ВЕНЕРА.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ЛОГОПЕД: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Составление предложений по схеме. Дети составляют предложения.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Молодцы, опять справились с заданием, получите  еще одну звезду  (А). Вот мы и долетели на планету. Где  живут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лунтики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Ребята, какую же  книгу похитили пираты. Дети читают – АЗБУКА -.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4419600" cy="58521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565212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69269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err="1" smtClean="0"/>
              <a:t>Физминутка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4" y="274638"/>
            <a:ext cx="144016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Дети поют песню о школе.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Есть за горами, за  лесами маленькая  страна.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Там дети с добрыми глазами,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Там жизнь любви полна,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этой стране играют дети,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Учатся там читать,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Каждые ребенок  очень хочет,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эту страну попасть,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Маленькая страна, правильная  страна,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Там говорят и пишут верно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Всех нас зовет она.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эту  страну попасть несложно,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Грамота  там  живет.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по тропе  красивой речи,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Нас она  поведет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Надо всем детям научиться,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Правильно говорить.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Будем тогда  ходить мы в школу,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с грамотой дружить.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 очень важная и нужная книга, по ней дети учатся в  школе  читать. А теперь нам пора  возвращаться  домой. Зажмурьте глаза и скажите волшебные слова: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  планеты  возвратились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на землю  приземлились.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Ну, что  НЕЗНАЙКА, пойдешь в школу  с детьми  учиться. А где она  находится?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500990" y="-45719"/>
            <a:ext cx="7200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Ну, что  НЕЗНАЙКА,  ты выполнишь свое обещание.</a:t>
            </a:r>
          </a:p>
          <a:p>
            <a:r>
              <a:rPr lang="ru-RU" sz="2000" dirty="0" smtClean="0"/>
              <a:t>НЕЗНАЙКА:</a:t>
            </a:r>
          </a:p>
          <a:p>
            <a:r>
              <a:rPr lang="ru-RU" sz="2000" dirty="0" smtClean="0"/>
              <a:t>А вы меня возьмите  в школу.</a:t>
            </a:r>
          </a:p>
          <a:p>
            <a:r>
              <a:rPr lang="ru-RU" sz="2000" dirty="0" smtClean="0"/>
              <a:t>Обещаю учиться на пять,</a:t>
            </a:r>
          </a:p>
          <a:p>
            <a:r>
              <a:rPr lang="ru-RU" sz="2000" dirty="0" smtClean="0"/>
              <a:t>Обещаю все помнить и знать,</a:t>
            </a:r>
          </a:p>
          <a:p>
            <a:r>
              <a:rPr lang="ru-RU" sz="2000" dirty="0" smtClean="0"/>
              <a:t>Обещаю науки познать.</a:t>
            </a:r>
          </a:p>
          <a:p>
            <a:r>
              <a:rPr lang="ru-RU" sz="2000" dirty="0" smtClean="0"/>
              <a:t>Академиком в будущем стать.</a:t>
            </a:r>
          </a:p>
          <a:p>
            <a:r>
              <a:rPr lang="ru-RU" sz="2000" dirty="0" smtClean="0"/>
              <a:t>ЛОГОПЕД:</a:t>
            </a:r>
          </a:p>
          <a:p>
            <a:r>
              <a:rPr lang="ru-RU" sz="2000" dirty="0" smtClean="0"/>
              <a:t>Ну, что ребята  тогда  в путь в страну  ЗНАНИЙ.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476672"/>
            <a:ext cx="421196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формирование представлений  о  космосе.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ПОЗНАВАТЕЛЬНЫЕ: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Расширить кругозор в области космоса.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Обогащать знания об окружающем мире.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Уточнять и  активизировать словарь по теме «Космос».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КОРРЕКЦИОННО – РАЗВИВАЮЩИЕ: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навыки связной и  диалогической  речи.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общую и мелкую моторику.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фонематическое восприятие, творческие воображение и координацию речи с движениями.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зрительное внимание.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навыки чтения.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качества, уметь работать, играть в коллективе.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чувство коллективизма, доброты, отзывчивости, инициативности.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ПРЕДВАРИТЕЛЬНАЯ  РАБОТА: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 о Космосе.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 картинами, изображающими звездное  небо.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однокоренных  слов к слову звездопад.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Ноутбук, раздаточный дидактический материал, карточки со слогами,  словами. Звезды  с буквами карандаши цветные, линейки для составления  слов.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4" y="274638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3517"/>
            <a:ext cx="80444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наша страна  отмечает  ДЕНЬ КОСМОНАВТИКИ.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НЕЗНАЙКА: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это же большой  праздник. А я  слышал, что САМОДЕЛКИН  сделал ракету и собирается  лететь  в КОСМОС.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действительно летит в  КОСМОС, но не  один, а с теми кто ему помогал сделать ракету. Ты же в школу не ходишь и ничего не знаешь.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НЕЗНАЙКА: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обязательно пойду в школу,  но сначала  слетаю в КОСМОС.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3500990" y="-2187624"/>
            <a:ext cx="144017" cy="2460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ЗНАЙКА: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ракета еще не готова, без ключа не полетишь.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НЕЗНАЙКА: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я сам все сделаю, вон САМОДЕЛКИН  идет. Надо не в школу ходить, а дело  делать.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САМОДЕЛКИН выходит.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НЕЗНАЙКА: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САМОДЕЛКИН, дай мне   гаечный ключ.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2560" y="2087764"/>
            <a:ext cx="3561905" cy="32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8984" y="274638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63777"/>
            <a:ext cx="54564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САМОДЕЛКИН: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тебе ключ,  но у тебя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не получится.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НЕЗНАЙКА: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Берет гаечный ключ. Заворачивает гайки.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-Нужно не в школу ходить,  а делом заниматься.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НЕЗНАЙКА  ПОЕТ: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учиться в школу не хочу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  ракете  в  КОСМОС полечу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  знаний  как не  будь   я   проживу.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 никуда  я не пойду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Припев: А я хочу, а я хочу летать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Планеты  видеть, звезды  изучать.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знаменитым в  детства стать хочу.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знаний как  не будь  я  проживу.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2565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Выходит  ПИЛЮЛЬКИН: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нам срочно надо лететь на планеты: МАРС, ЮПИТЕР, НЕПТУН,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ВЕНЕРУ 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лунтиков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случилась беда. Космические пираты похитили у них какую-то ценную книгу . Чтобы  мы могли найти эту книгу космические пираты приготовили нам  много заданий. За каждое выполненное задание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будут  давать  нам  по звезде и в конце занятия мы узнаем , какую  книгу украли пираты.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28982" y="273050"/>
            <a:ext cx="144017" cy="995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404664"/>
            <a:ext cx="3600400" cy="645333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а давайте мы  возьмем с  собой НЕЗНАЙКУ, он ведь помог нам сделать ракету.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 соглашаются.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тогда  отправляемся в путь.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 ЛУНЫ не может птица,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Долететь и приземлиться,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зато умеет это сделать  быстрая?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Дети: РАКЕТА.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 пока мы летим,  чтобы хорошо говорить, правильно давать ответы, нам надо  потренировать язычок.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Им-им-им - в космос мы  летим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Им-им-им – на ракете  мы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летимДы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долетим мы до  Луны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Ой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затем вернемся  мы домой.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404664"/>
            <a:ext cx="50760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3500990" y="-387424"/>
            <a:ext cx="144017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ЛОГОПЕД: На нашем пути  три  ПЛАНЕТЫ. На первой ПЛАНЕТЕ  живут слова с одним слогом, на  второй  с двумя, а  на третьей три слога. Космические пираты напугали слова,  вот они и сбежали со своих ПЛАНЕТ. Давайте им поможем им вернуться домой. У вас на столах карточки,  прочитайте и определите  количество слогов  в словах.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ДОМ, ЛЕС, ЛУЧ, КОМОС, ЗВЕЗДА, ЛУНА.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340768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</TotalTime>
  <Words>1051</Words>
  <Application>Microsoft Office PowerPoint</Application>
  <PresentationFormat>Экран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 МБДОУЦРР – детский  сад  №5 «Солнышко»             ПРЕЗЕНТАЦИЯ  ОТКРЫТОГО ЗАНЯТИЯ «ПУТЕШЕСТВИЕ  В КОСМОС» подготовительная  группа детей С ОНР  3 уровня.                                                                                                       Подготовила                                                                                                 Учитель-логопед                                                                                                                                                                                                        Высшей  категории                                     .                                                         ВОЛОБУЕВА Л.И.         г. Рыльск 2015г </vt:lpstr>
      <vt:lpstr>    Цель: формирование представлений  о  космосе. Задачи: ПОЗНАВАТЕЛЬНЫЕ: Расширить кругозор в области космоса. Обогащать знания об окружающем мире. Уточнять и  активизировать словарь по теме «Космос». КОРРЕКЦИОННО – РАЗВИВАЮЩИЕ: Развивать навыки связной и  диалогической  речи. Развивать общую и мелкую моторику. Развивать фонематическое восприятие, творческие воображение и координацию речи с движениями. Развивать зрительное внимание. Развивать навыки чтения. ВОСПИТАТЕЛЬНЫЕ: Развивать коммуникативные качества, уметь работать, играть в коллективе. Воспитывать чувство коллективизма, доброты, отзывчивости, инициативности.  </vt:lpstr>
      <vt:lpstr>ПРЕДВАРИТЕЛЬНАЯ  РАБОТА: Беседа  о Космосе. Знакомство с  картинами, изображающими звездное  небо. Образование однокоренных  слов к слову звездопад.   ОБОРУДОВАНИЕ: Ноутбук, раздаточный дидактический материал, карточки со слогами,  словами. Звезды  с буквами карандаши цветные, линейки для составления  слов.   </vt:lpstr>
      <vt:lpstr>Слайд 4</vt:lpstr>
      <vt:lpstr>Слайд 5</vt:lpstr>
      <vt:lpstr>Слайд 6</vt:lpstr>
      <vt:lpstr>Выходит  ПИЛЮЛЬКИН: Ребята, нам срочно надо лететь на планеты: МАРС, ЮПИТЕР, НЕПТУН,   ВЕНЕРУ у  лунтиков   случилась беда. Космические пираты похитили у них какую-то ценную книгу . Чтобы  мы могли найти эту книгу космические пираты приготовили нам  много заданий. За каждое выполненное задание  лунтики  будут  давать  нам  по звезде и в конце занятия мы узнаем , какую  книгу украли пираты.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МБДОУЦРР – детский  сад  №5 «Солнышко»               ПРЕЗЕНТАЦИЯ  ОТКРЫТОГО ЗАНЯТИЯ «ПУТЕШЕСТВИЕ  В КОСМОС» подготовительная  группа детей С ОНР  3 уровня.                                                                             Подготовила                                                                                  Учитель-логопед                                                                                                                                                                                                Высшей  категории                                     .                                              ВОЛОБУЕВА Л.И.    г. Рыльск 2015г </dc:title>
  <dc:creator>user</dc:creator>
  <cp:lastModifiedBy>user</cp:lastModifiedBy>
  <cp:revision>17</cp:revision>
  <dcterms:created xsi:type="dcterms:W3CDTF">2015-03-22T14:39:16Z</dcterms:created>
  <dcterms:modified xsi:type="dcterms:W3CDTF">2015-03-23T15:53:15Z</dcterms:modified>
</cp:coreProperties>
</file>