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92D1-B924-4B5F-A382-EF4E9FDC5E51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A1953-51B2-4325-8581-DDBBCBCA7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1953-51B2-4325-8581-DDBBCBCA775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1953-51B2-4325-8581-DDBBCBCA775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 МБДОУ ЦРР – детский сад № 5 «Солнышко»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6400" dirty="0" smtClean="0"/>
              <a:t>                   ПОДГОТОВИЛА</a:t>
            </a:r>
          </a:p>
          <a:p>
            <a:pPr algn="r"/>
            <a:r>
              <a:rPr lang="ru-RU" sz="6400" dirty="0" smtClean="0"/>
              <a:t>                   Учитель-логопед </a:t>
            </a:r>
          </a:p>
          <a:p>
            <a:pPr algn="r"/>
            <a:r>
              <a:rPr lang="ru-RU" sz="6400" dirty="0" smtClean="0"/>
              <a:t>                   высшей категории </a:t>
            </a:r>
          </a:p>
          <a:p>
            <a:pPr algn="r"/>
            <a:r>
              <a:rPr lang="ru-RU" sz="6400" dirty="0" smtClean="0"/>
              <a:t>                   ВОЛОБУЕВА  ЛАРИСА  ИВАНОВНА</a:t>
            </a:r>
          </a:p>
          <a:p>
            <a:pPr algn="r"/>
            <a:r>
              <a:rPr lang="ru-RU" sz="64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sz="6400" b="1" dirty="0" smtClean="0"/>
              <a:t> г. Рыльск</a:t>
            </a:r>
          </a:p>
          <a:p>
            <a:endParaRPr lang="ru-RU" sz="6400" b="1" dirty="0" smtClean="0"/>
          </a:p>
          <a:p>
            <a:r>
              <a:rPr lang="ru-RU" sz="6400" b="1" dirty="0" smtClean="0"/>
              <a:t>201</a:t>
            </a:r>
            <a:r>
              <a:rPr lang="en-US" sz="6400" b="1" dirty="0" smtClean="0"/>
              <a:t>5 </a:t>
            </a:r>
            <a:endParaRPr lang="ru-RU" sz="6400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24744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sz="3200" b="1" dirty="0" smtClean="0">
                <a:latin typeface="+mj-lt"/>
              </a:rPr>
              <a:t>Открытое районное логопедическое занятие </a:t>
            </a:r>
            <a:r>
              <a:rPr lang="ru-RU" sz="3200" dirty="0" smtClean="0">
                <a:latin typeface="+mj-lt"/>
              </a:rPr>
              <a:t/>
            </a:r>
            <a:br>
              <a:rPr lang="ru-RU" sz="3200" dirty="0" smtClean="0">
                <a:latin typeface="+mj-lt"/>
              </a:rPr>
            </a:br>
            <a:r>
              <a:rPr lang="ru-RU" sz="3200" b="1" dirty="0" smtClean="0">
                <a:latin typeface="+mj-lt"/>
              </a:rPr>
              <a:t>в старшей «А» группе</a:t>
            </a:r>
            <a:r>
              <a:rPr lang="ru-RU" sz="3200" dirty="0" smtClean="0">
                <a:latin typeface="+mj-lt"/>
              </a:rPr>
              <a:t/>
            </a:r>
            <a:br>
              <a:rPr lang="ru-RU" sz="3200" dirty="0" smtClean="0">
                <a:latin typeface="+mj-lt"/>
              </a:rPr>
            </a:br>
            <a:r>
              <a:rPr lang="ru-RU" sz="3200" b="1" dirty="0" smtClean="0">
                <a:latin typeface="+mj-lt"/>
              </a:rPr>
              <a:t>«Буква «В», звуки [В] и [В`] в стране  </a:t>
            </a:r>
            <a:r>
              <a:rPr lang="ru-RU" sz="3200" b="1" dirty="0" err="1" smtClean="0">
                <a:latin typeface="+mj-lt"/>
              </a:rPr>
              <a:t>Буквии</a:t>
            </a:r>
            <a:r>
              <a:rPr lang="ru-RU" sz="3200" b="1" dirty="0" smtClean="0">
                <a:latin typeface="+mj-lt"/>
              </a:rPr>
              <a:t>»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Логопед читает стихотворение под музыку:</a:t>
            </a:r>
            <a:endParaRPr lang="ru-RU" dirty="0" smtClean="0"/>
          </a:p>
          <a:p>
            <a:r>
              <a:rPr lang="ru-RU" dirty="0" smtClean="0"/>
              <a:t>Сказочный волшебный дом, </a:t>
            </a:r>
          </a:p>
          <a:p>
            <a:r>
              <a:rPr lang="ru-RU" dirty="0" smtClean="0"/>
              <a:t>Азбука хозяйка в нем,</a:t>
            </a:r>
          </a:p>
          <a:p>
            <a:r>
              <a:rPr lang="ru-RU" dirty="0" smtClean="0"/>
              <a:t>Дружно в доме том живет,</a:t>
            </a:r>
          </a:p>
          <a:p>
            <a:r>
              <a:rPr lang="ru-RU" dirty="0" smtClean="0"/>
              <a:t>Славный буквенный народ.</a:t>
            </a:r>
          </a:p>
          <a:p>
            <a:r>
              <a:rPr lang="ru-RU" dirty="0" smtClean="0"/>
              <a:t>-Какая буква живет в этом окошке? (А) , (У), (О)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(Включается запись.  Подул сильный ветер, огоньки  погасли )</a:t>
            </a:r>
            <a:endParaRPr lang="ru-RU" dirty="0" smtClean="0"/>
          </a:p>
          <a:p>
            <a:r>
              <a:rPr lang="ru-RU" b="1" dirty="0" smtClean="0"/>
              <a:t>Логопед:</a:t>
            </a:r>
            <a:endParaRPr lang="ru-RU" dirty="0" smtClean="0"/>
          </a:p>
          <a:p>
            <a:r>
              <a:rPr lang="ru-RU" dirty="0" smtClean="0"/>
              <a:t>Ребята,  это сильный  ветер  подул и погасил свет в доме и буквы все спрятались и не говорят. (Проверяет, нажав на букву  в окошке)</a:t>
            </a:r>
          </a:p>
          <a:p>
            <a:r>
              <a:rPr lang="ru-RU" dirty="0" smtClean="0"/>
              <a:t>Дети , давайте покажем как дул ветер.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Дыхательная гимнастика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Сесть на стульчик, кисти рук сжаты, как будто в руках дудочка, поднести к губам. Сделать медленный выдох с произнесением звука «У-У-У-У».(С усилением)  Повторить 4 раза.</a:t>
            </a:r>
          </a:p>
          <a:p>
            <a:r>
              <a:rPr lang="ru-RU" b="1" dirty="0" smtClean="0"/>
              <a:t>Логопед:</a:t>
            </a:r>
            <a:endParaRPr lang="ru-RU" dirty="0" smtClean="0"/>
          </a:p>
          <a:p>
            <a:r>
              <a:rPr lang="ru-RU" dirty="0" smtClean="0"/>
              <a:t>Дети , давайте поможем буквам.  В  этих  местах живет волшебная  Сова. Она очень умная и мудрая, Смотрите, у нее конверт. А что же в нем?</a:t>
            </a:r>
          </a:p>
          <a:p>
            <a:r>
              <a:rPr lang="ru-RU" dirty="0" smtClean="0"/>
              <a:t>В нем задания от тетушки Совы, чтобы помочь буквам. (Конверт с изображением Совы.)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  Откроем конверт и узнаем, что в нем.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Дыхательная гимнастика</a:t>
            </a:r>
            <a:endParaRPr lang="ru-RU" dirty="0"/>
          </a:p>
        </p:txBody>
      </p:sp>
      <p:pic>
        <p:nvPicPr>
          <p:cNvPr id="4" name="Содержимое 3" descr="D:\волобуева\DSC_00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987" y="1662387"/>
            <a:ext cx="6646025" cy="44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Артикуляция звуков, развитие фонематического восприятия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5832648"/>
          </a:xfrm>
        </p:spPr>
        <p:txBody>
          <a:bodyPr>
            <a:normAutofit fontScale="40000" lnSpcReduction="20000"/>
          </a:bodyPr>
          <a:lstStyle/>
          <a:p>
            <a:r>
              <a:rPr lang="ru-RU" sz="4200" b="1" dirty="0" smtClean="0"/>
              <a:t>Логопед:</a:t>
            </a:r>
            <a:endParaRPr lang="ru-RU" sz="4200" dirty="0" smtClean="0"/>
          </a:p>
          <a:p>
            <a:r>
              <a:rPr lang="ru-RU" sz="4200" dirty="0" smtClean="0"/>
              <a:t>В нем для нас задания. </a:t>
            </a:r>
            <a:r>
              <a:rPr lang="ru-RU" sz="4200" b="1" dirty="0" smtClean="0"/>
              <a:t>Первое задание «Детективы»</a:t>
            </a:r>
            <a:endParaRPr lang="ru-RU" sz="4200" dirty="0" smtClean="0"/>
          </a:p>
          <a:p>
            <a:r>
              <a:rPr lang="ru-RU" sz="4200" dirty="0" smtClean="0"/>
              <a:t>Прочитайте по моим губам, какие  я произнесла звуки: а, о, у, и, э,.</a:t>
            </a:r>
          </a:p>
          <a:p>
            <a:r>
              <a:rPr lang="ru-RU" sz="4200" dirty="0" smtClean="0"/>
              <a:t>А как эти звуки назвать одним словом, почему? (Гласные)</a:t>
            </a:r>
          </a:p>
          <a:p>
            <a:r>
              <a:rPr lang="ru-RU" sz="4200" dirty="0" smtClean="0"/>
              <a:t>Молодцы!</a:t>
            </a:r>
          </a:p>
          <a:p>
            <a:r>
              <a:rPr lang="ru-RU" sz="4200" b="1" dirty="0" smtClean="0"/>
              <a:t>Второе задание. Игра  «Доскажи словечко»</a:t>
            </a:r>
            <a:endParaRPr lang="ru-RU" sz="4200" dirty="0" smtClean="0"/>
          </a:p>
          <a:p>
            <a:r>
              <a:rPr lang="ru-RU" sz="4200" dirty="0" smtClean="0"/>
              <a:t>1.Я весь день ловлю жуков, </a:t>
            </a:r>
          </a:p>
          <a:p>
            <a:r>
              <a:rPr lang="ru-RU" sz="4200" dirty="0" smtClean="0"/>
              <a:t>Уплетаю червяков</a:t>
            </a:r>
          </a:p>
          <a:p>
            <a:r>
              <a:rPr lang="ru-RU" sz="4200" dirty="0" smtClean="0"/>
              <a:t>В теплый край не улетаю</a:t>
            </a:r>
          </a:p>
          <a:p>
            <a:r>
              <a:rPr lang="ru-RU" sz="4200" dirty="0" smtClean="0"/>
              <a:t>Чик-чирик не робей</a:t>
            </a:r>
          </a:p>
          <a:p>
            <a:r>
              <a:rPr lang="ru-RU" sz="4200" dirty="0" smtClean="0"/>
              <a:t>Я бывалый (ВОРОБЕЙ)</a:t>
            </a:r>
          </a:p>
          <a:p>
            <a:r>
              <a:rPr lang="ru-RU" sz="4200" dirty="0" smtClean="0"/>
              <a:t>2. Окраской сероватая, </a:t>
            </a:r>
          </a:p>
          <a:p>
            <a:r>
              <a:rPr lang="ru-RU" sz="4200" dirty="0" smtClean="0"/>
              <a:t>Повадка  вороватая,</a:t>
            </a:r>
          </a:p>
          <a:p>
            <a:r>
              <a:rPr lang="ru-RU" sz="4200" dirty="0" smtClean="0"/>
              <a:t>Крикунья хрипловатая,</a:t>
            </a:r>
          </a:p>
          <a:p>
            <a:r>
              <a:rPr lang="ru-RU" sz="4200" dirty="0" smtClean="0"/>
              <a:t>Известная персона, </a:t>
            </a:r>
          </a:p>
          <a:p>
            <a:r>
              <a:rPr lang="ru-RU" sz="4200" dirty="0" smtClean="0"/>
              <a:t>Кто каркает?( ВОРОНА)</a:t>
            </a:r>
          </a:p>
          <a:p>
            <a:r>
              <a:rPr lang="ru-RU" sz="4200" dirty="0" smtClean="0"/>
              <a:t>3. Ездить нужно осторожно</a:t>
            </a:r>
          </a:p>
          <a:p>
            <a:r>
              <a:rPr lang="ru-RU" sz="4200" dirty="0" smtClean="0"/>
              <a:t>За рога держаться можно</a:t>
            </a:r>
          </a:p>
          <a:p>
            <a:r>
              <a:rPr lang="ru-RU" sz="4200" dirty="0" smtClean="0"/>
              <a:t>Жаль, что только гривы нет</a:t>
            </a:r>
          </a:p>
          <a:p>
            <a:r>
              <a:rPr lang="ru-RU" sz="4200" dirty="0" smtClean="0"/>
              <a:t>Что за конь? (ВЕЛОСИПЕД)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Артикуляция звуков, развитие фонематического 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Логопед:</a:t>
            </a:r>
            <a:endParaRPr lang="ru-RU" dirty="0" smtClean="0"/>
          </a:p>
          <a:p>
            <a:r>
              <a:rPr lang="ru-RU" dirty="0" smtClean="0"/>
              <a:t>Давайте еще раз произнесем эти слова: воробей, ворона , велосипед. Звук «В» и «В`»гласный или согласный?</a:t>
            </a:r>
          </a:p>
          <a:p>
            <a:r>
              <a:rPr lang="ru-RU" b="1" dirty="0" smtClean="0"/>
              <a:t>Дети:</a:t>
            </a:r>
            <a:endParaRPr lang="ru-RU" dirty="0" smtClean="0"/>
          </a:p>
          <a:p>
            <a:r>
              <a:rPr lang="ru-RU" dirty="0" smtClean="0"/>
              <a:t>Что-то в ротике мешает. Он согласный.</a:t>
            </a:r>
          </a:p>
          <a:p>
            <a:r>
              <a:rPr lang="ru-RU" b="1" dirty="0" smtClean="0"/>
              <a:t>Логопед:</a:t>
            </a:r>
            <a:endParaRPr lang="ru-RU" dirty="0" smtClean="0"/>
          </a:p>
          <a:p>
            <a:r>
              <a:rPr lang="ru-RU" dirty="0" smtClean="0"/>
              <a:t>А звонкий или глухой?</a:t>
            </a:r>
          </a:p>
          <a:p>
            <a:r>
              <a:rPr lang="ru-RU" b="1" dirty="0" smtClean="0"/>
              <a:t>Дети:</a:t>
            </a:r>
            <a:endParaRPr lang="ru-RU" dirty="0" smtClean="0"/>
          </a:p>
          <a:p>
            <a:r>
              <a:rPr lang="ru-RU" dirty="0" smtClean="0"/>
              <a:t>Звонкий.</a:t>
            </a:r>
          </a:p>
          <a:p>
            <a:r>
              <a:rPr lang="ru-RU" b="1" dirty="0" smtClean="0"/>
              <a:t>Логопед:</a:t>
            </a:r>
            <a:endParaRPr lang="ru-RU" dirty="0" smtClean="0"/>
          </a:p>
          <a:p>
            <a:r>
              <a:rPr lang="ru-RU" dirty="0" smtClean="0"/>
              <a:t>Твердый или мягкий?</a:t>
            </a:r>
          </a:p>
          <a:p>
            <a:r>
              <a:rPr lang="ru-RU" b="1" dirty="0" smtClean="0"/>
              <a:t>Дети:</a:t>
            </a:r>
            <a:endParaRPr lang="ru-RU" dirty="0" smtClean="0"/>
          </a:p>
          <a:p>
            <a:r>
              <a:rPr lang="ru-RU" dirty="0" smtClean="0"/>
              <a:t>Твердый</a:t>
            </a:r>
          </a:p>
          <a:p>
            <a:r>
              <a:rPr lang="ru-RU" b="1" dirty="0" smtClean="0"/>
              <a:t>Логопед:</a:t>
            </a:r>
            <a:endParaRPr lang="ru-RU" dirty="0" smtClean="0"/>
          </a:p>
          <a:p>
            <a:r>
              <a:rPr lang="ru-RU" dirty="0" smtClean="0"/>
              <a:t>Молодцы!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Развитие фонематического слуха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b="1" dirty="0" smtClean="0"/>
              <a:t>Логопед:</a:t>
            </a:r>
            <a:endParaRPr lang="ru-RU" sz="4400" dirty="0" smtClean="0"/>
          </a:p>
          <a:p>
            <a:pPr>
              <a:buNone/>
            </a:pPr>
            <a:r>
              <a:rPr lang="ru-RU" sz="4400" b="1" dirty="0" smtClean="0"/>
              <a:t>Следующее задание «Хлопки»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Я называю слова, а вы хлопаете в ладоши, если услышите звуки «В», «</a:t>
            </a:r>
            <a:r>
              <a:rPr lang="ru-RU" sz="4400" dirty="0" err="1" smtClean="0"/>
              <a:t>Вь</a:t>
            </a:r>
            <a:r>
              <a:rPr lang="ru-RU" sz="4400" dirty="0" smtClean="0"/>
              <a:t>»</a:t>
            </a:r>
          </a:p>
          <a:p>
            <a:pPr>
              <a:buNone/>
            </a:pPr>
            <a:r>
              <a:rPr lang="ru-RU" sz="4400" dirty="0" smtClean="0"/>
              <a:t>Виноград, вишня, арбуз, береза, вулкан, весна, василек.</a:t>
            </a:r>
          </a:p>
          <a:p>
            <a:pPr>
              <a:buNone/>
            </a:pPr>
            <a:r>
              <a:rPr lang="ru-RU" sz="4400" dirty="0" smtClean="0"/>
              <a:t>Молодцы! Вы </a:t>
            </a:r>
            <a:r>
              <a:rPr lang="ru-RU" sz="4400" i="1" dirty="0" smtClean="0"/>
              <a:t>великолепно</a:t>
            </a:r>
            <a:r>
              <a:rPr lang="ru-RU" sz="4400" dirty="0" smtClean="0"/>
              <a:t> справились с заданиями тетушки Совы.</a:t>
            </a:r>
          </a:p>
          <a:p>
            <a:pPr>
              <a:buNone/>
            </a:pPr>
            <a:r>
              <a:rPr lang="ru-RU" sz="4400" dirty="0" smtClean="0"/>
              <a:t>Дети, давайте поиграем в сову и может она к нам прилетит ?</a:t>
            </a:r>
          </a:p>
          <a:p>
            <a:pPr>
              <a:buNone/>
            </a:pPr>
            <a:r>
              <a:rPr lang="ru-RU" sz="4400" b="1" dirty="0" smtClean="0"/>
              <a:t>Логопед:</a:t>
            </a:r>
            <a:endParaRPr lang="ru-RU" sz="4400" dirty="0" smtClean="0"/>
          </a:p>
          <a:p>
            <a:pPr>
              <a:buNone/>
            </a:pPr>
            <a:r>
              <a:rPr lang="ru-RU" sz="4400" b="1" dirty="0" err="1" smtClean="0"/>
              <a:t>Физминутка</a:t>
            </a:r>
            <a:r>
              <a:rPr lang="ru-RU" sz="4400" b="1" dirty="0" smtClean="0"/>
              <a:t> «Сова»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В лесу темно,</a:t>
            </a:r>
          </a:p>
          <a:p>
            <a:pPr>
              <a:buNone/>
            </a:pPr>
            <a:r>
              <a:rPr lang="ru-RU" sz="4400" dirty="0" smtClean="0"/>
              <a:t>Все спят давно.(Дети изображают спящих )</a:t>
            </a:r>
          </a:p>
          <a:p>
            <a:pPr>
              <a:buNone/>
            </a:pPr>
            <a:r>
              <a:rPr lang="ru-RU" sz="4400" dirty="0" smtClean="0"/>
              <a:t>Все птицы спят.</a:t>
            </a:r>
          </a:p>
          <a:p>
            <a:pPr>
              <a:buNone/>
            </a:pPr>
            <a:r>
              <a:rPr lang="ru-RU" sz="4400" dirty="0" smtClean="0"/>
              <a:t>Одна сова не спит,</a:t>
            </a:r>
          </a:p>
          <a:p>
            <a:pPr>
              <a:buNone/>
            </a:pPr>
            <a:r>
              <a:rPr lang="ru-RU" sz="4400" dirty="0" smtClean="0"/>
              <a:t>Летит, кричит. ( Дети делают взмахи руками)</a:t>
            </a:r>
          </a:p>
          <a:p>
            <a:pPr>
              <a:buNone/>
            </a:pPr>
            <a:r>
              <a:rPr lang="ru-RU" sz="4400" b="1" dirty="0" smtClean="0"/>
              <a:t>«Вылетает»  девочка Сова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фонематического слуха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Дети: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Ах ты, </a:t>
            </a:r>
            <a:r>
              <a:rPr lang="ru-RU" dirty="0" err="1" smtClean="0"/>
              <a:t>совушка</a:t>
            </a:r>
            <a:r>
              <a:rPr lang="ru-RU" dirty="0" smtClean="0"/>
              <a:t>, сова, </a:t>
            </a:r>
          </a:p>
          <a:p>
            <a:pPr>
              <a:buNone/>
            </a:pPr>
            <a:r>
              <a:rPr lang="ru-RU" dirty="0" smtClean="0"/>
              <a:t>Ты большая голова, </a:t>
            </a:r>
          </a:p>
          <a:p>
            <a:pPr>
              <a:buNone/>
            </a:pPr>
            <a:r>
              <a:rPr lang="ru-RU" dirty="0" smtClean="0"/>
              <a:t>Во все стороны глядела</a:t>
            </a:r>
          </a:p>
          <a:p>
            <a:pPr>
              <a:buNone/>
            </a:pPr>
            <a:r>
              <a:rPr lang="ru-RU" dirty="0" smtClean="0"/>
              <a:t>Что видала, углядела.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Девочка Сова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Там вы побываете!</a:t>
            </a:r>
          </a:p>
          <a:p>
            <a:pPr>
              <a:buNone/>
            </a:pPr>
            <a:r>
              <a:rPr lang="ru-RU" dirty="0" smtClean="0"/>
              <a:t>Букву «В»   узнаете!</a:t>
            </a:r>
          </a:p>
          <a:p>
            <a:pPr>
              <a:buNone/>
            </a:pPr>
            <a:r>
              <a:rPr lang="ru-RU" b="1" dirty="0" smtClean="0"/>
              <a:t>Логопед: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Что нам делать? Как нам быть?</a:t>
            </a:r>
          </a:p>
          <a:p>
            <a:pPr>
              <a:buNone/>
            </a:pPr>
            <a:r>
              <a:rPr lang="ru-RU" b="1" dirty="0" smtClean="0"/>
              <a:t>Сова: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Нужно букву выучить. А вам поможет моя тетушка Сова.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Знакомство с буквой  «В»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Логопед: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(Включается телевизор и на экране тетушка Сова учит детей букве «В»</a:t>
            </a:r>
          </a:p>
          <a:p>
            <a:pPr>
              <a:buNone/>
            </a:pPr>
            <a:r>
              <a:rPr lang="ru-RU" b="1" dirty="0" smtClean="0"/>
              <a:t>Логопед: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Дети давайте найдем звук «В» </a:t>
            </a:r>
            <a:r>
              <a:rPr lang="ru-RU" dirty="0" err="1" smtClean="0"/>
              <a:t>в</a:t>
            </a:r>
            <a:r>
              <a:rPr lang="ru-RU" dirty="0" smtClean="0"/>
              <a:t> словах, которые мы с вами видели на экране. А в этом нам помогут веселые гномики.</a:t>
            </a:r>
          </a:p>
          <a:p>
            <a:pPr>
              <a:buNone/>
            </a:pPr>
            <a:r>
              <a:rPr lang="ru-RU" dirty="0" smtClean="0"/>
              <a:t>Звук спрятался куда-то</a:t>
            </a:r>
          </a:p>
          <a:p>
            <a:pPr>
              <a:buNone/>
            </a:pPr>
            <a:r>
              <a:rPr lang="ru-RU" dirty="0" smtClean="0"/>
              <a:t>Звук спрятался и ждет,</a:t>
            </a:r>
          </a:p>
          <a:p>
            <a:pPr>
              <a:buNone/>
            </a:pPr>
            <a:r>
              <a:rPr lang="ru-RU" dirty="0" smtClean="0"/>
              <a:t>Пусть найдут его ребята, </a:t>
            </a:r>
          </a:p>
          <a:p>
            <a:pPr>
              <a:buNone/>
            </a:pPr>
            <a:r>
              <a:rPr lang="ru-RU" dirty="0" smtClean="0"/>
              <a:t>Ну-ка, кто его найдет.</a:t>
            </a:r>
          </a:p>
          <a:p>
            <a:pPr>
              <a:buNone/>
            </a:pPr>
            <a:r>
              <a:rPr lang="ru-RU" dirty="0" smtClean="0"/>
              <a:t> (Дети с веселыми гномиками находят звуки «В», «В`» в словах и делят слова на слоги:     ворона, вишня, винт  .</a:t>
            </a:r>
          </a:p>
          <a:p>
            <a:pPr>
              <a:buNone/>
            </a:pPr>
            <a:r>
              <a:rPr lang="ru-RU" dirty="0" smtClean="0"/>
              <a:t>- Дети, вы   справились и   с этим  заданием. Молодцы.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Знакомство с буквой  «В»</a:t>
            </a:r>
            <a:endParaRPr lang="ru-RU" dirty="0"/>
          </a:p>
        </p:txBody>
      </p:sp>
      <p:pic>
        <p:nvPicPr>
          <p:cNvPr id="4" name="Содержимое 3" descr="D:\волобуева\DSC_00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987" y="1340769"/>
            <a:ext cx="66460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277187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чтобы нам подготовиться к следующему заданию нам нужно отдохнуть.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Физминутка</a:t>
            </a:r>
            <a:r>
              <a:rPr lang="ru-RU" b="1" dirty="0" smtClean="0"/>
              <a:t>  «Дни недели с буквой  «В»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понедельник я купался (движения плавания), </a:t>
            </a:r>
          </a:p>
          <a:p>
            <a:pPr>
              <a:buNone/>
            </a:pPr>
            <a:r>
              <a:rPr lang="ru-RU" dirty="0" smtClean="0"/>
              <a:t> А во вторник рисовал (показ движения). </a:t>
            </a:r>
          </a:p>
          <a:p>
            <a:pPr>
              <a:buNone/>
            </a:pPr>
            <a:r>
              <a:rPr lang="ru-RU" dirty="0" smtClean="0"/>
              <a:t> В среду долго умывался (показ движения), </a:t>
            </a:r>
          </a:p>
          <a:p>
            <a:pPr>
              <a:buNone/>
            </a:pPr>
            <a:r>
              <a:rPr lang="ru-RU" dirty="0" smtClean="0"/>
              <a:t> А в четверг в футбол играл (бег на месте). </a:t>
            </a:r>
          </a:p>
          <a:p>
            <a:pPr>
              <a:buNone/>
            </a:pPr>
            <a:r>
              <a:rPr lang="ru-RU" dirty="0" smtClean="0"/>
              <a:t> В пятницу я бегал, прыгал (показ движения). </a:t>
            </a:r>
          </a:p>
          <a:p>
            <a:pPr>
              <a:buNone/>
            </a:pPr>
            <a:r>
              <a:rPr lang="ru-RU" dirty="0" smtClean="0"/>
              <a:t> Очень долго танцевал (кружатся на месте). </a:t>
            </a:r>
          </a:p>
          <a:p>
            <a:pPr>
              <a:buNone/>
            </a:pPr>
            <a:r>
              <a:rPr lang="ru-RU" dirty="0" smtClean="0"/>
              <a:t> А в субботу, воскресенье (хлопки в ладоши) </a:t>
            </a:r>
          </a:p>
          <a:p>
            <a:pPr>
              <a:buNone/>
            </a:pPr>
            <a:r>
              <a:rPr lang="ru-RU" dirty="0" smtClean="0"/>
              <a:t> Целый день я отдыхал (сесть на место).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современных образовательных технологий: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Технология коррекции поведения</a:t>
            </a:r>
          </a:p>
          <a:p>
            <a:r>
              <a:rPr lang="ru-RU" dirty="0" smtClean="0"/>
              <a:t>Динамическая пауза</a:t>
            </a:r>
          </a:p>
          <a:p>
            <a:r>
              <a:rPr lang="ru-RU" dirty="0" smtClean="0"/>
              <a:t>Логопедическая ритмика</a:t>
            </a:r>
          </a:p>
          <a:p>
            <a:r>
              <a:rPr lang="ru-RU" dirty="0" err="1" smtClean="0"/>
              <a:t>Психогимнастика</a:t>
            </a:r>
            <a:endParaRPr lang="ru-RU" dirty="0" smtClean="0"/>
          </a:p>
          <a:p>
            <a:r>
              <a:rPr lang="ru-RU" dirty="0" smtClean="0"/>
              <a:t>Дыхательная гимнастика</a:t>
            </a:r>
          </a:p>
          <a:p>
            <a:r>
              <a:rPr lang="ru-RU" dirty="0" smtClean="0"/>
              <a:t>Релаксация</a:t>
            </a:r>
          </a:p>
          <a:p>
            <a:r>
              <a:rPr lang="ru-RU" dirty="0" smtClean="0"/>
              <a:t>Коммуникативные игры</a:t>
            </a:r>
          </a:p>
          <a:p>
            <a:r>
              <a:rPr lang="ru-RU" dirty="0" smtClean="0"/>
              <a:t>Пальчиковая гимнастика</a:t>
            </a:r>
          </a:p>
          <a:p>
            <a:r>
              <a:rPr lang="ru-RU" dirty="0" smtClean="0"/>
              <a:t>Музыкальное воздействие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Скороговорки с использованием </a:t>
            </a:r>
            <a:r>
              <a:rPr lang="ru-RU" b="1" dirty="0" err="1" smtClean="0"/>
              <a:t>мнемотаблиц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Логопед: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А теперь нас ждет  следующее трудное задание: зашифрованные скороговорки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Взял Ваня веник, взял  Ваня совок</a:t>
            </a:r>
          </a:p>
          <a:p>
            <a:pPr>
              <a:buNone/>
            </a:pPr>
            <a:r>
              <a:rPr lang="ru-RU" dirty="0" smtClean="0"/>
              <a:t>2.  Валя на проталинке намочила валенки</a:t>
            </a:r>
          </a:p>
          <a:p>
            <a:pPr>
              <a:buNone/>
            </a:pPr>
            <a:r>
              <a:rPr lang="ru-RU" dirty="0" smtClean="0"/>
              <a:t>     Сохнут на завалинке Валины валенки.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(В это время в домике загорается свет.)</a:t>
            </a:r>
          </a:p>
          <a:p>
            <a:pPr>
              <a:buNone/>
            </a:pPr>
            <a:r>
              <a:rPr lang="ru-RU" b="1" dirty="0" smtClean="0"/>
              <a:t>Логопед :</a:t>
            </a:r>
            <a:r>
              <a:rPr lang="ru-RU" dirty="0" smtClean="0"/>
              <a:t> Свет  в домике  загорелся. Давайте  проверим, вернулись ли буквы в свои домики?(Вызывает к домику детей. Они по очереди нажимают на кнопку со знакомыми буквами. Если ребенок нажимает правильную букву).</a:t>
            </a:r>
          </a:p>
          <a:p>
            <a:pPr>
              <a:buNone/>
            </a:pPr>
            <a:r>
              <a:rPr lang="ru-RU" dirty="0" smtClean="0"/>
              <a:t>  Мы выполнили все  задания, буквы вернулись в свой домик</a:t>
            </a:r>
          </a:p>
          <a:p>
            <a:pPr>
              <a:buNone/>
            </a:pPr>
            <a:r>
              <a:rPr lang="ru-RU" dirty="0" smtClean="0"/>
              <a:t>А тетушка сова приготовила нам сюрприз. (Показывает коробку) Чтобы узнать . что в ней, нам нужно вернуться из сказочной страны в детский сад  с помощью пальчиковой гимнастики «Вертолет»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9.Пальчиковая гимнастика – “Вертолёт”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Вверх взлетает вертолёт,</a:t>
            </a:r>
          </a:p>
          <a:p>
            <a:pPr>
              <a:buNone/>
            </a:pPr>
            <a:r>
              <a:rPr lang="ru-RU" dirty="0" smtClean="0"/>
              <a:t> Будь внимательным, пилот!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i="1" dirty="0" smtClean="0"/>
              <a:t>(Четыре пальца левой руки, кроме большого пальца, сжаты в кулак. Большой палец поднят вверх и выполняет круговые движения.)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Вертолёт лети, лети,</a:t>
            </a:r>
          </a:p>
          <a:p>
            <a:pPr>
              <a:buNone/>
            </a:pPr>
            <a:r>
              <a:rPr lang="ru-RU" dirty="0" smtClean="0"/>
              <a:t> Лопасти быстрей крути.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i="1" dirty="0" smtClean="0"/>
              <a:t>(Упражнение выполнять сначала левой рукой, затем правой рукой, а потом двумя руками вместе.)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Логопед:</a:t>
            </a:r>
            <a:r>
              <a:rPr lang="ru-RU" dirty="0" smtClean="0"/>
              <a:t> Вот мы и в детском саду. Посмотрим, что в коробке. (Логопед достает варежки и крашеную смесь). Здесь волшебные варежки, на ней буква  «В». Она бледная без цвета. Тетушка сова передала смесь синего и зеленого цвета.</a:t>
            </a:r>
          </a:p>
          <a:p>
            <a:pPr>
              <a:buNone/>
            </a:pPr>
            <a:r>
              <a:rPr lang="ru-RU" dirty="0" smtClean="0"/>
              <a:t>Когда буква «В» зеленого цвета, а когда  синего цвета?</a:t>
            </a:r>
          </a:p>
          <a:p>
            <a:pPr>
              <a:buNone/>
            </a:pPr>
            <a:r>
              <a:rPr lang="ru-RU" dirty="0" smtClean="0"/>
              <a:t>         Девочки украсят букву   «В « зеленой смесью, , а мальчики  - синей. 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9.Пальчиковая гимнастика – “Вертолёт”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волобуева\DSC_00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62387"/>
            <a:ext cx="7355460" cy="47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9.Пальчиковая гимнастика – “Вертолёт”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 чтобы   было приятно работать вам поможет    песенка про букву «В». Вы можете тоже подпевать.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Песенка про букву «В»</a:t>
            </a:r>
            <a:endParaRPr lang="ru-RU" dirty="0" smtClean="0"/>
          </a:p>
          <a:p>
            <a:r>
              <a:rPr lang="ru-RU" dirty="0" smtClean="0"/>
              <a:t>Вяжет Варя варежки</a:t>
            </a:r>
          </a:p>
          <a:p>
            <a:r>
              <a:rPr lang="ru-RU" dirty="0" smtClean="0"/>
              <a:t>Верочке и  Валечке, </a:t>
            </a:r>
          </a:p>
          <a:p>
            <a:r>
              <a:rPr lang="ru-RU" dirty="0" smtClean="0"/>
              <a:t>Василиске, </a:t>
            </a:r>
            <a:r>
              <a:rPr lang="ru-RU" dirty="0" err="1" smtClean="0"/>
              <a:t>Валюшке</a:t>
            </a:r>
            <a:endParaRPr lang="ru-RU" dirty="0" smtClean="0"/>
          </a:p>
          <a:p>
            <a:r>
              <a:rPr lang="ru-RU" dirty="0" smtClean="0"/>
              <a:t>И, конечно, Ванечке(2 раза)</a:t>
            </a:r>
          </a:p>
          <a:p>
            <a:r>
              <a:rPr lang="ru-RU" dirty="0" smtClean="0"/>
              <a:t>Валя знает правила </a:t>
            </a:r>
          </a:p>
          <a:p>
            <a:r>
              <a:rPr lang="ru-RU" dirty="0" smtClean="0"/>
              <a:t>И на каждой  варежке</a:t>
            </a:r>
          </a:p>
          <a:p>
            <a:r>
              <a:rPr lang="ru-RU" dirty="0" smtClean="0"/>
              <a:t>Букву «В» поставила,  </a:t>
            </a:r>
          </a:p>
          <a:p>
            <a:r>
              <a:rPr lang="ru-RU" dirty="0" smtClean="0"/>
              <a:t>Кроме милой Варечке</a:t>
            </a:r>
          </a:p>
          <a:p>
            <a:r>
              <a:rPr lang="ru-RU" dirty="0" smtClean="0"/>
              <a:t>Почему не пойму,</a:t>
            </a:r>
          </a:p>
          <a:p>
            <a:r>
              <a:rPr lang="ru-RU" dirty="0" smtClean="0"/>
              <a:t> (Логопед подходит к ребятам и спрашивает, какое слово придумали ) 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10. Итог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Логопед:</a:t>
            </a:r>
            <a:r>
              <a:rPr lang="ru-RU" dirty="0" smtClean="0"/>
              <a:t> Сегодня мы совершили   интересное путешествие, что вам понравилось?</a:t>
            </a:r>
          </a:p>
          <a:p>
            <a:pPr>
              <a:buNone/>
            </a:pPr>
            <a:r>
              <a:rPr lang="ru-RU" dirty="0" smtClean="0"/>
              <a:t>Какие задания было интересно выполнять?</a:t>
            </a:r>
          </a:p>
          <a:p>
            <a:pPr>
              <a:buNone/>
            </a:pPr>
            <a:r>
              <a:rPr lang="ru-RU" dirty="0" smtClean="0"/>
              <a:t>Какие сложно?</a:t>
            </a:r>
          </a:p>
          <a:p>
            <a:pPr>
              <a:buNone/>
            </a:pPr>
            <a:r>
              <a:rPr lang="ru-RU" dirty="0" smtClean="0"/>
              <a:t>Вы очень сегодня хорошо поработали! Молодцы!</a:t>
            </a:r>
          </a:p>
          <a:p>
            <a:pPr>
              <a:buNone/>
            </a:pPr>
            <a:r>
              <a:rPr lang="ru-RU" dirty="0" smtClean="0"/>
              <a:t>На этом наше занятие подошло к концу, но мы не </a:t>
            </a:r>
            <a:r>
              <a:rPr lang="ru-RU" smtClean="0"/>
              <a:t>прощаемся </a:t>
            </a:r>
            <a:r>
              <a:rPr lang="ru-RU" smtClean="0"/>
              <a:t>со</a:t>
            </a:r>
            <a:r>
              <a:rPr lang="ru-RU" smtClean="0"/>
              <a:t> </a:t>
            </a:r>
            <a:r>
              <a:rPr lang="ru-RU" dirty="0" smtClean="0"/>
              <a:t>сказочными героями. На следующих  занятиях мы продолжим с ними встречи. </a:t>
            </a:r>
          </a:p>
          <a:p>
            <a:pPr>
              <a:buNone/>
            </a:pPr>
            <a:r>
              <a:rPr lang="ru-RU" dirty="0" smtClean="0"/>
              <a:t>Эти варежки вы возьмете домой, и расскажете дома, как вы сегодня путешествовали. До свидания!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 ребенка подбирать звуки «В» и «</a:t>
            </a:r>
            <a:r>
              <a:rPr lang="ru-RU" dirty="0" err="1" smtClean="0"/>
              <a:t>Вь</a:t>
            </a:r>
            <a:r>
              <a:rPr lang="ru-RU" dirty="0" smtClean="0"/>
              <a:t>» в слогах, словах, предложениях и правильно их использовать.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b="1" dirty="0" smtClean="0"/>
              <a:t>Образовательные:</a:t>
            </a:r>
            <a:endParaRPr lang="ru-RU" dirty="0" smtClean="0"/>
          </a:p>
          <a:p>
            <a:r>
              <a:rPr lang="ru-RU" dirty="0" smtClean="0"/>
              <a:t>Закреплять правильное произношение звуков «В» и «</a:t>
            </a:r>
            <a:r>
              <a:rPr lang="ru-RU" dirty="0" err="1" smtClean="0"/>
              <a:t>Вь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Упражнять детей в определении места звука в словах.</a:t>
            </a:r>
          </a:p>
          <a:p>
            <a:r>
              <a:rPr lang="ru-RU" dirty="0" smtClean="0"/>
              <a:t>Развивать коммуникативные и творческие навыки.</a:t>
            </a:r>
          </a:p>
          <a:p>
            <a:r>
              <a:rPr lang="ru-RU" dirty="0" smtClean="0"/>
              <a:t>Обогащать активный словарь по теме «Транспорт».</a:t>
            </a:r>
          </a:p>
          <a:p>
            <a:r>
              <a:rPr lang="ru-RU" dirty="0" smtClean="0"/>
              <a:t>Развивать психические процессы, кратковременную память, логическое мышление, произвольное внимание.</a:t>
            </a:r>
          </a:p>
          <a:p>
            <a:r>
              <a:rPr lang="ru-RU" dirty="0" smtClean="0"/>
              <a:t>Развивать навыки мотивированного ответа.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Коррекционные:</a:t>
            </a:r>
            <a:endParaRPr lang="ru-RU" dirty="0" smtClean="0"/>
          </a:p>
          <a:p>
            <a:r>
              <a:rPr lang="ru-RU" dirty="0" smtClean="0"/>
              <a:t>Развивать фонематический слух.</a:t>
            </a:r>
          </a:p>
          <a:p>
            <a:r>
              <a:rPr lang="ru-RU" dirty="0" smtClean="0"/>
              <a:t>Развивать навыки фонематического анализа.</a:t>
            </a:r>
          </a:p>
          <a:p>
            <a:r>
              <a:rPr lang="ru-RU" dirty="0" smtClean="0"/>
              <a:t>Развивать длительный плавный ротовой выдох.</a:t>
            </a:r>
          </a:p>
          <a:p>
            <a:r>
              <a:rPr lang="ru-RU" dirty="0" smtClean="0"/>
              <a:t>Развивать умение измерять силу голоса.</a:t>
            </a:r>
          </a:p>
          <a:p>
            <a:r>
              <a:rPr lang="ru-RU" dirty="0" smtClean="0"/>
              <a:t>Учить произносить слова различной слоговой структуры.</a:t>
            </a:r>
          </a:p>
          <a:p>
            <a:r>
              <a:rPr lang="ru-RU" dirty="0" smtClean="0"/>
              <a:t>Вырабатывать интонационную выразительность речи в скороговорках.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Воспитательные:</a:t>
            </a:r>
            <a:endParaRPr lang="ru-RU" dirty="0" smtClean="0"/>
          </a:p>
          <a:p>
            <a:r>
              <a:rPr lang="ru-RU" dirty="0" smtClean="0"/>
              <a:t>Формирование положительной установки на участие в занятии, доброжелательных отношений, навыков сотрудничества.</a:t>
            </a:r>
          </a:p>
          <a:p>
            <a:r>
              <a:rPr lang="ru-RU" dirty="0" smtClean="0"/>
              <a:t>Воспитывать чувство взаимопомощи, поддержки.</a:t>
            </a:r>
          </a:p>
          <a:p>
            <a:r>
              <a:rPr lang="ru-RU" dirty="0" smtClean="0"/>
              <a:t>Учить детей слушать сверстников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Материал для занятия: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Пособие «Гномы», сюжетные картинки на букву «В», сказочный домик с буквами, телевизор, ноутбук, фильм «Урок тетушки Совы «Буква «В»», цветная смесь из соли для составления буквы зеленого и синего цвета, варежки, индивидуальные зеркал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Организационный момент.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Дети, посмотрите  сколько к нам пришло гостей, давайте поздороваемся. Здравствуйте, улыбнитесь друг другу и свои улыбки подарите нашим уважаемым гостям.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>Основная часть</a:t>
            </a:r>
            <a:endParaRPr lang="ru-RU" dirty="0"/>
          </a:p>
        </p:txBody>
      </p:sp>
      <p:pic>
        <p:nvPicPr>
          <p:cNvPr id="4" name="Содержимое 3" descr="D:\волобуева\DSC_00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987" y="1662387"/>
            <a:ext cx="6646025" cy="44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3700" b="1" dirty="0" smtClean="0"/>
              <a:t>Логопед:</a:t>
            </a:r>
            <a:endParaRPr lang="ru-RU" sz="3700" dirty="0" smtClean="0"/>
          </a:p>
          <a:p>
            <a:r>
              <a:rPr lang="ru-RU" sz="3700" dirty="0" smtClean="0"/>
              <a:t>Сегодня буква «В» пригласила нас в гости в свою сказочную страну «</a:t>
            </a:r>
            <a:r>
              <a:rPr lang="ru-RU" sz="3700" dirty="0" err="1" smtClean="0"/>
              <a:t>Буквию</a:t>
            </a:r>
            <a:r>
              <a:rPr lang="ru-RU" sz="3700" dirty="0" smtClean="0"/>
              <a:t>». Страна эта далеко, поэтому мы туда отправимся на  транспорте. А подскажите мне, на каком транспорте мы можем   добраться?</a:t>
            </a:r>
          </a:p>
          <a:p>
            <a:r>
              <a:rPr lang="ru-RU" sz="3700" b="1" dirty="0" smtClean="0"/>
              <a:t>Дети:</a:t>
            </a:r>
            <a:r>
              <a:rPr lang="ru-RU" sz="3700" dirty="0" smtClean="0"/>
              <a:t> (называю виды транспорта)</a:t>
            </a:r>
          </a:p>
          <a:p>
            <a:r>
              <a:rPr lang="ru-RU" sz="3700" b="1" dirty="0" smtClean="0"/>
              <a:t>Логопед:</a:t>
            </a:r>
            <a:endParaRPr lang="ru-RU" sz="3700" dirty="0" smtClean="0"/>
          </a:p>
          <a:p>
            <a:r>
              <a:rPr lang="ru-RU" sz="3700" dirty="0" smtClean="0"/>
              <a:t>Хорошо, вы знаете много видов транспорта. А на каком именно транспорте мы туда отправимся, вы узнаете, отгадав загадку.</a:t>
            </a:r>
          </a:p>
          <a:p>
            <a:r>
              <a:rPr lang="ru-RU" sz="3700" dirty="0" smtClean="0"/>
              <a:t>Стрекоза гудит большая,</a:t>
            </a:r>
          </a:p>
          <a:p>
            <a:r>
              <a:rPr lang="ru-RU" sz="3700" dirty="0" smtClean="0"/>
              <a:t>Полететь вас приглашает,</a:t>
            </a:r>
          </a:p>
          <a:p>
            <a:r>
              <a:rPr lang="ru-RU" sz="3700" dirty="0" smtClean="0"/>
              <a:t>Кресла мягкие у вас,</a:t>
            </a:r>
          </a:p>
          <a:p>
            <a:r>
              <a:rPr lang="ru-RU" sz="3700" dirty="0" smtClean="0"/>
              <a:t>И пилоты высший класс.</a:t>
            </a:r>
          </a:p>
          <a:p>
            <a:r>
              <a:rPr lang="ru-RU" sz="3700" b="1" dirty="0" smtClean="0"/>
              <a:t>Дети:</a:t>
            </a:r>
            <a:r>
              <a:rPr lang="ru-RU" sz="3700" dirty="0" smtClean="0"/>
              <a:t> Вертолет</a:t>
            </a:r>
          </a:p>
          <a:p>
            <a:r>
              <a:rPr lang="ru-RU" sz="3700" b="1" dirty="0" smtClean="0"/>
              <a:t>Логопед:</a:t>
            </a:r>
            <a:endParaRPr lang="ru-RU" sz="3700" dirty="0" smtClean="0"/>
          </a:p>
          <a:p>
            <a:r>
              <a:rPr lang="ru-RU" sz="3700" dirty="0" smtClean="0"/>
              <a:t>Молодцы. Наша  буква «В» будет довольна вашим  выбором. А почему?(произносит слово «вертолет», выделяя  В-В-В)</a:t>
            </a:r>
          </a:p>
          <a:p>
            <a:r>
              <a:rPr lang="ru-RU" sz="3700" b="1" dirty="0" smtClean="0"/>
              <a:t>Дети:</a:t>
            </a:r>
            <a:r>
              <a:rPr lang="ru-RU" sz="3700" dirty="0" smtClean="0"/>
              <a:t> Слово вертолет начинается со звука «В».</a:t>
            </a:r>
          </a:p>
          <a:p>
            <a:r>
              <a:rPr lang="ru-RU" sz="3700" dirty="0" smtClean="0"/>
              <a:t>А мы с вами умеем играть в вертолет на пальчиках.</a:t>
            </a:r>
          </a:p>
          <a:p>
            <a:r>
              <a:rPr lang="ru-RU" sz="3700" dirty="0" smtClean="0"/>
              <a:t>Сядьте поудобнее, (звучит звук мотора, дети летят в вертолете и делают пальчиковую гимнастику)</a:t>
            </a:r>
          </a:p>
          <a:p>
            <a:r>
              <a:rPr lang="ru-RU" sz="3700" b="1" dirty="0" smtClean="0"/>
              <a:t> </a:t>
            </a:r>
            <a:r>
              <a:rPr lang="ru-RU" sz="3700" b="1" dirty="0" err="1" smtClean="0"/>
              <a:t>Физминутка</a:t>
            </a:r>
            <a:r>
              <a:rPr lang="ru-RU" sz="3700" b="1" dirty="0" smtClean="0"/>
              <a:t> «Вертолет»</a:t>
            </a:r>
            <a:endParaRPr lang="ru-RU" sz="3700" dirty="0" smtClean="0"/>
          </a:p>
          <a:p>
            <a:r>
              <a:rPr lang="ru-RU" sz="3700" dirty="0" smtClean="0"/>
              <a:t>Мы садимся в вертолет, (Дети приседают) </a:t>
            </a:r>
          </a:p>
          <a:p>
            <a:r>
              <a:rPr lang="ru-RU" sz="3700" dirty="0" smtClean="0"/>
              <a:t>Отправляемся в полет! («Заводят» вертолет, встают, говорят: «</a:t>
            </a:r>
            <a:r>
              <a:rPr lang="ru-RU" sz="3700" dirty="0" err="1" smtClean="0"/>
              <a:t>ж-жу</a:t>
            </a:r>
            <a:r>
              <a:rPr lang="ru-RU" sz="3700" dirty="0" smtClean="0"/>
              <a:t>») Мы летим над облаками. (Руки в стороны) </a:t>
            </a:r>
          </a:p>
          <a:p>
            <a:r>
              <a:rPr lang="ru-RU" sz="3700" dirty="0" smtClean="0"/>
              <a:t>Машем папе, машем маме. (По очереди обеими руками) </a:t>
            </a:r>
          </a:p>
          <a:p>
            <a:r>
              <a:rPr lang="ru-RU" sz="3700" dirty="0" smtClean="0"/>
              <a:t>Видим, как течет река, (Показывают руками волны) </a:t>
            </a:r>
          </a:p>
          <a:p>
            <a:r>
              <a:rPr lang="ru-RU" sz="3700" dirty="0" smtClean="0"/>
              <a:t>Видим лодке рыбака. («Забрасывают» удочку) </a:t>
            </a:r>
          </a:p>
          <a:p>
            <a:r>
              <a:rPr lang="ru-RU" sz="3700" dirty="0" smtClean="0"/>
              <a:t> Осторожнее: гора! (Наклоняются влево, вправо, говорят : «</a:t>
            </a:r>
            <a:r>
              <a:rPr lang="ru-RU" sz="3700" dirty="0" err="1" smtClean="0"/>
              <a:t>ж-жу</a:t>
            </a:r>
            <a:r>
              <a:rPr lang="ru-RU" sz="3700" dirty="0" smtClean="0"/>
              <a:t>») Приземляться нам пора! (Приседают)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1" dirty="0" smtClean="0"/>
              <a:t>Логопед: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Для  этого  давайте посмотрим глазками влево, вправо,  закроем  на минутку глазки. ( На доске вешается сказочный  светящийся   говорящий домик  с буквами. )  Откройте глазки.</a:t>
            </a:r>
          </a:p>
          <a:p>
            <a:pPr>
              <a:buNone/>
            </a:pPr>
            <a:r>
              <a:rPr lang="ru-RU" sz="1400" dirty="0" smtClean="0"/>
              <a:t>Смотрите, здесь светящийся, говорящий  буквенный домик.</a:t>
            </a:r>
          </a:p>
          <a:p>
            <a:endParaRPr lang="ru-RU" dirty="0"/>
          </a:p>
        </p:txBody>
      </p:sp>
      <p:pic>
        <p:nvPicPr>
          <p:cNvPr id="4" name="Рисунок 3" descr="D:\волобуева\DSC_0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726358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1356</Words>
  <Application>Microsoft Office PowerPoint</Application>
  <PresentationFormat>Экран (4:3)</PresentationFormat>
  <Paragraphs>233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МБДОУ ЦРР – детский сад № 5 «Солнышко»    </vt:lpstr>
      <vt:lpstr>Использование современных образовательных технологий:</vt:lpstr>
      <vt:lpstr>  Цель: </vt:lpstr>
      <vt:lpstr>Задачи. </vt:lpstr>
      <vt:lpstr>Материал для занятия: </vt:lpstr>
      <vt:lpstr>Организационный момент. </vt:lpstr>
      <vt:lpstr>Основная часть</vt:lpstr>
      <vt:lpstr>Основная часть</vt:lpstr>
      <vt:lpstr>Основная часть</vt:lpstr>
      <vt:lpstr>Основная часть</vt:lpstr>
      <vt:lpstr>Дыхательная гимнастика </vt:lpstr>
      <vt:lpstr>Дыхательная гимнастика</vt:lpstr>
      <vt:lpstr> Артикуляция звуков, развитие фонематического восприятия </vt:lpstr>
      <vt:lpstr>Артикуляция звуков, развитие фонематического восприятия</vt:lpstr>
      <vt:lpstr>Развитие фонематического слуха </vt:lpstr>
      <vt:lpstr>Развитие фонематического слуха</vt:lpstr>
      <vt:lpstr>Знакомство с буквой  «В» </vt:lpstr>
      <vt:lpstr>Знакомство с буквой  «В»</vt:lpstr>
      <vt:lpstr>   Физминутка  «Дни недели с буквой  «В» </vt:lpstr>
      <vt:lpstr>Скороговорки с использованием мнемотаблиц.</vt:lpstr>
      <vt:lpstr>  9.Пальчиковая гимнастика – “Вертолёт” </vt:lpstr>
      <vt:lpstr>  9.Пальчиковая гимнастика – “Вертолёт” </vt:lpstr>
      <vt:lpstr>9.Пальчиковая гимнастика – “Вертолёт”</vt:lpstr>
      <vt:lpstr>10. Итог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МБДОУ ЦРР – детский сад № 5 «Солнышко»    </dc:title>
  <dc:creator>user</dc:creator>
  <cp:lastModifiedBy>РЕТ</cp:lastModifiedBy>
  <cp:revision>7</cp:revision>
  <cp:lastPrinted>2015-04-20T13:36:43Z</cp:lastPrinted>
  <dcterms:created xsi:type="dcterms:W3CDTF">2015-03-20T19:02:04Z</dcterms:created>
  <dcterms:modified xsi:type="dcterms:W3CDTF">2015-04-20T13:42:25Z</dcterms:modified>
</cp:coreProperties>
</file>