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62" r:id="rId2"/>
    <p:sldId id="366" r:id="rId3"/>
    <p:sldId id="271" r:id="rId4"/>
    <p:sldId id="270" r:id="rId5"/>
    <p:sldId id="257" r:id="rId6"/>
    <p:sldId id="259" r:id="rId7"/>
    <p:sldId id="260" r:id="rId8"/>
    <p:sldId id="261" r:id="rId9"/>
    <p:sldId id="301" r:id="rId10"/>
    <p:sldId id="262" r:id="rId11"/>
    <p:sldId id="291" r:id="rId12"/>
    <p:sldId id="292" r:id="rId13"/>
    <p:sldId id="293" r:id="rId14"/>
    <p:sldId id="370" r:id="rId15"/>
    <p:sldId id="363" r:id="rId16"/>
    <p:sldId id="367" r:id="rId17"/>
    <p:sldId id="368" r:id="rId18"/>
    <p:sldId id="360" r:id="rId19"/>
    <p:sldId id="263" r:id="rId20"/>
    <p:sldId id="264" r:id="rId21"/>
    <p:sldId id="265" r:id="rId22"/>
    <p:sldId id="266" r:id="rId23"/>
    <p:sldId id="267" r:id="rId24"/>
    <p:sldId id="269" r:id="rId25"/>
    <p:sldId id="361" r:id="rId26"/>
    <p:sldId id="369" r:id="rId27"/>
    <p:sldId id="319" r:id="rId28"/>
    <p:sldId id="321" r:id="rId29"/>
    <p:sldId id="303" r:id="rId30"/>
    <p:sldId id="304" r:id="rId31"/>
    <p:sldId id="322" r:id="rId32"/>
    <p:sldId id="324" r:id="rId33"/>
    <p:sldId id="325" r:id="rId34"/>
    <p:sldId id="332" r:id="rId35"/>
    <p:sldId id="333" r:id="rId36"/>
    <p:sldId id="359" r:id="rId37"/>
    <p:sldId id="364" r:id="rId38"/>
    <p:sldId id="365" r:id="rId39"/>
    <p:sldId id="37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CCFF99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59" autoAdjust="0"/>
  </p:normalViewPr>
  <p:slideViewPr>
    <p:cSldViewPr>
      <p:cViewPr varScale="1">
        <p:scale>
          <a:sx n="86" d="100"/>
          <a:sy n="86" d="100"/>
        </p:scale>
        <p:origin x="58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44444444444445E-2"/>
          <c:y val="4.7257254174567977E-2"/>
          <c:w val="0.60777351268591429"/>
          <c:h val="0.9144868733984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3"/>
            <c:bubble3D val="0"/>
            <c:explosion val="36"/>
          </c:dPt>
          <c:cat>
            <c:strRef>
              <c:f>Лист1!$A$2:$A$9</c:f>
              <c:strCache>
                <c:ptCount val="8"/>
                <c:pt idx="0">
                  <c:v>злоупотребление алкоголем</c:v>
                </c:pt>
                <c:pt idx="1">
                  <c:v>совершение преступлений и правонарушений </c:v>
                </c:pt>
                <c:pt idx="2">
                  <c:v>иждивенческий образ жизни</c:v>
                </c:pt>
                <c:pt idx="3">
                  <c:v>теряют жилье</c:v>
                </c:pt>
                <c:pt idx="4">
                  <c:v>перенимают асоциальный образ жизни родителей</c:v>
                </c:pt>
                <c:pt idx="5">
                  <c:v>официально не создают семьи</c:v>
                </c:pt>
                <c:pt idx="6">
                  <c:v>бросают детей </c:v>
                </c:pt>
                <c:pt idx="7">
                  <c:v>бросают учебу и работу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16</c:v>
                </c:pt>
                <c:pt idx="5">
                  <c:v>10</c:v>
                </c:pt>
                <c:pt idx="6">
                  <c:v>2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08077206979416"/>
          <c:y val="0"/>
          <c:w val="0.3832031732786883"/>
          <c:h val="0.9993982794271156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61A9D-138F-4F05-89DC-62A2558B60F3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82CF688-9D6B-433E-BA75-B1773DE977C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Социально- педагогическая служба</a:t>
          </a:r>
          <a:endParaRPr lang="ru-RU" sz="1600" dirty="0"/>
        </a:p>
      </dgm:t>
    </dgm:pt>
    <dgm:pt modelId="{2BF2A321-58CB-4D0F-8A43-FB54572C689B}" type="parTrans" cxnId="{CB430FB7-E016-4A88-9026-1337822039F3}">
      <dgm:prSet/>
      <dgm:spPr/>
      <dgm:t>
        <a:bodyPr/>
        <a:lstStyle/>
        <a:p>
          <a:endParaRPr lang="ru-RU"/>
        </a:p>
      </dgm:t>
    </dgm:pt>
    <dgm:pt modelId="{399D28D3-3C0B-4DB7-A3DB-03898067CC65}" type="sibTrans" cxnId="{CB430FB7-E016-4A88-9026-1337822039F3}">
      <dgm:prSet/>
      <dgm:spPr/>
      <dgm:t>
        <a:bodyPr/>
        <a:lstStyle/>
        <a:p>
          <a:endParaRPr lang="ru-RU"/>
        </a:p>
      </dgm:t>
    </dgm:pt>
    <dgm:pt modelId="{F366CB98-3CBD-4784-8A81-C0FFA6E821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УПФ  РФ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МУСЗН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6EABAE95-7DB2-48C8-AB90-E883515E0CBD}" type="parTrans" cxnId="{409F50AB-B6A0-49FC-8B59-048A151E2CD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76378D-1DEE-4043-AC1C-EE1E0D2258B1}" type="sibTrans" cxnId="{409F50AB-B6A0-49FC-8B59-048A151E2CD9}">
      <dgm:prSet/>
      <dgm:spPr/>
      <dgm:t>
        <a:bodyPr/>
        <a:lstStyle/>
        <a:p>
          <a:endParaRPr lang="ru-RU"/>
        </a:p>
      </dgm:t>
    </dgm:pt>
    <dgm:pt modelId="{C9D18D28-3B1A-45AE-96FE-5922F2AA93B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МСО</a:t>
          </a:r>
          <a:endParaRPr lang="ru-RU" sz="1600" dirty="0"/>
        </a:p>
      </dgm:t>
    </dgm:pt>
    <dgm:pt modelId="{B2618237-B536-4FAE-A1C7-0BEA2996C92D}" type="parTrans" cxnId="{62C810E6-C4A2-47E4-8AD3-CBD86CD4AE1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F7169CE-1F83-4F1D-AD79-68AFABCFD535}" type="sibTrans" cxnId="{62C810E6-C4A2-47E4-8AD3-CBD86CD4AE1B}">
      <dgm:prSet/>
      <dgm:spPr/>
      <dgm:t>
        <a:bodyPr/>
        <a:lstStyle/>
        <a:p>
          <a:endParaRPr lang="ru-RU"/>
        </a:p>
      </dgm:t>
    </dgm:pt>
    <dgm:pt modelId="{0CC0F36E-89FD-4EA0-B4EF-0CF177AC848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УФ ССП</a:t>
          </a:r>
          <a:endParaRPr lang="ru-RU" sz="1600" dirty="0"/>
        </a:p>
      </dgm:t>
    </dgm:pt>
    <dgm:pt modelId="{DAC7DCDD-90A6-4D05-8EF1-0F66FF8B205D}" type="parTrans" cxnId="{9F37AE7B-E015-444D-BF07-F144ABE84A4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EE1AF98-2D56-4049-AB22-8E59C54BEF8D}" type="sibTrans" cxnId="{9F37AE7B-E015-444D-BF07-F144ABE84A47}">
      <dgm:prSet/>
      <dgm:spPr/>
      <dgm:t>
        <a:bodyPr/>
        <a:lstStyle/>
        <a:p>
          <a:endParaRPr lang="ru-RU"/>
        </a:p>
      </dgm:t>
    </dgm:pt>
    <dgm:pt modelId="{D2DA818C-5ACE-48B7-8EDE-7723FFACA98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ЗАГС</a:t>
          </a:r>
          <a:endParaRPr lang="ru-RU" sz="1600" dirty="0"/>
        </a:p>
      </dgm:t>
    </dgm:pt>
    <dgm:pt modelId="{3415E572-56E4-47F6-AAF2-692DE6A388EC}" type="parTrans" cxnId="{9BB31C47-3A57-4F52-884E-76E36DDEA04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7E1B1BD-B0AB-4531-AFB7-9CC686F0F621}" type="sibTrans" cxnId="{9BB31C47-3A57-4F52-884E-76E36DDEA042}">
      <dgm:prSet/>
      <dgm:spPr/>
      <dgm:t>
        <a:bodyPr/>
        <a:lstStyle/>
        <a:p>
          <a:endParaRPr lang="ru-RU"/>
        </a:p>
      </dgm:t>
    </dgm:pt>
    <dgm:pt modelId="{DDC01DED-9153-47C3-8B55-0E62FF925E7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r>
            <a:rPr lang="ru-RU" sz="1600" dirty="0" smtClean="0"/>
            <a:t>Министерство образования РО</a:t>
          </a:r>
          <a:endParaRPr lang="ru-RU" sz="1600" dirty="0"/>
        </a:p>
      </dgm:t>
    </dgm:pt>
    <dgm:pt modelId="{FDA4C07F-D3DC-4ED0-8708-70FDC578825C}" type="parTrans" cxnId="{3663801A-7B5B-406C-AD93-B863705803E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46AE1BB-E170-490A-8E14-11D4E58E3696}" type="sibTrans" cxnId="{3663801A-7B5B-406C-AD93-B863705803E3}">
      <dgm:prSet/>
      <dgm:spPr/>
      <dgm:t>
        <a:bodyPr/>
        <a:lstStyle/>
        <a:p>
          <a:endParaRPr lang="ru-RU"/>
        </a:p>
      </dgm:t>
    </dgm:pt>
    <dgm:pt modelId="{6FB0C734-49A8-46C7-95F4-0E9C021F02E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ПДН  ОВД</a:t>
          </a:r>
          <a:endParaRPr lang="ru-RU" sz="1600" dirty="0"/>
        </a:p>
      </dgm:t>
    </dgm:pt>
    <dgm:pt modelId="{E7E6E7C5-CDD0-4AAB-B387-78AB2C232763}" type="parTrans" cxnId="{7120618F-E72B-4EA4-AB44-BCDC9799018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E32779C-7DD8-40C0-B0FD-595048ACC96C}" type="sibTrans" cxnId="{7120618F-E72B-4EA4-AB44-BCDC97990189}">
      <dgm:prSet/>
      <dgm:spPr/>
      <dgm:t>
        <a:bodyPr/>
        <a:lstStyle/>
        <a:p>
          <a:endParaRPr lang="ru-RU"/>
        </a:p>
      </dgm:t>
    </dgm:pt>
    <dgm:pt modelId="{BC1DF3B8-D7B2-4672-A8BB-0CD96DB6C857}">
      <dgm:prSet phldrT="[Текст]" phldr="1"/>
      <dgm:spPr/>
      <dgm:t>
        <a:bodyPr/>
        <a:lstStyle/>
        <a:p>
          <a:endParaRPr lang="ru-RU" dirty="0"/>
        </a:p>
      </dgm:t>
    </dgm:pt>
    <dgm:pt modelId="{23BD29C6-C4C6-4839-AD6A-5A78992FF79B}" type="parTrans" cxnId="{AAF10C18-BEB2-443B-A134-F087C285B86D}">
      <dgm:prSet/>
      <dgm:spPr/>
      <dgm:t>
        <a:bodyPr/>
        <a:lstStyle/>
        <a:p>
          <a:endParaRPr lang="ru-RU"/>
        </a:p>
      </dgm:t>
    </dgm:pt>
    <dgm:pt modelId="{14093436-7B85-447F-96C7-4102C8E12279}" type="sibTrans" cxnId="{AAF10C18-BEB2-443B-A134-F087C285B86D}">
      <dgm:prSet/>
      <dgm:spPr/>
      <dgm:t>
        <a:bodyPr/>
        <a:lstStyle/>
        <a:p>
          <a:endParaRPr lang="ru-RU"/>
        </a:p>
      </dgm:t>
    </dgm:pt>
    <dgm:pt modelId="{3B54F418-05A4-4886-B1A3-68FA14C5649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Районные и городские  федеральные и мировые суды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C6C82ED4-1B30-4550-A583-D647B382C5F9}" type="parTrans" cxnId="{2A582878-04E9-4059-836E-0BB840777CA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39B94E9-58EA-44B5-96E1-F36409F5C8DC}" type="sibTrans" cxnId="{2A582878-04E9-4059-836E-0BB840777CA4}">
      <dgm:prSet/>
      <dgm:spPr/>
      <dgm:t>
        <a:bodyPr/>
        <a:lstStyle/>
        <a:p>
          <a:endParaRPr lang="ru-RU"/>
        </a:p>
      </dgm:t>
    </dgm:pt>
    <dgm:pt modelId="{0B2AF29F-7F36-401B-BA2F-B0364F37F0B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УФМС РФ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61AB499-251A-41AE-A161-96D1E77FB309}" type="parTrans" cxnId="{D899BAFA-2ABE-4C70-B960-F4CA4A69822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2BD8659-19A9-46C1-A08F-BB40F8E9D8A4}" type="sibTrans" cxnId="{D899BAFA-2ABE-4C70-B960-F4CA4A698220}">
      <dgm:prSet/>
      <dgm:spPr/>
      <dgm:t>
        <a:bodyPr/>
        <a:lstStyle/>
        <a:p>
          <a:endParaRPr lang="ru-RU"/>
        </a:p>
      </dgm:t>
    </dgm:pt>
    <dgm:pt modelId="{FCC1AA8E-23ED-47CA-883F-B1E341E0541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Прокуратура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4ED061E2-5594-4F8C-A3AA-426E73B1E38D}" type="parTrans" cxnId="{91C5ECEC-BBA3-457B-88EE-69571675658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15A252-4C45-4BE5-A230-A7239F5D0942}" type="sibTrans" cxnId="{91C5ECEC-BBA3-457B-88EE-695716756582}">
      <dgm:prSet/>
      <dgm:spPr/>
      <dgm:t>
        <a:bodyPr/>
        <a:lstStyle/>
        <a:p>
          <a:endParaRPr lang="ru-RU"/>
        </a:p>
      </dgm:t>
    </dgm:pt>
    <dgm:pt modelId="{16E7449D-CB70-41B3-BBB0-9F838BA834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ЦНЗ</a:t>
          </a:r>
          <a:endParaRPr lang="ru-RU" sz="1600" dirty="0"/>
        </a:p>
      </dgm:t>
    </dgm:pt>
    <dgm:pt modelId="{6ECC8A98-399F-44BC-95BB-6A52E8D66688}" type="parTrans" cxnId="{534923E2-0B24-4A72-94FD-06831352F5B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688ED35-FC37-4C8E-B035-8F755B76D5BF}" type="sibTrans" cxnId="{534923E2-0B24-4A72-94FD-06831352F5BF}">
      <dgm:prSet/>
      <dgm:spPr/>
      <dgm:t>
        <a:bodyPr/>
        <a:lstStyle/>
        <a:p>
          <a:endParaRPr lang="ru-RU"/>
        </a:p>
      </dgm:t>
    </dgm:pt>
    <dgm:pt modelId="{76B047D4-B704-4A22-AB1A-91198C4CB54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ИФНС РФ</a:t>
          </a:r>
          <a:endParaRPr lang="ru-RU" sz="1600" dirty="0"/>
        </a:p>
      </dgm:t>
    </dgm:pt>
    <dgm:pt modelId="{8E8C0E8A-0358-4DE5-B441-BA3578B662AF}" type="parTrans" cxnId="{9E7AD089-9B18-4504-AB96-C11B31BEB76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4BF0338-6DB5-419E-A1BC-00075A4ACC82}" type="sibTrans" cxnId="{9E7AD089-9B18-4504-AB96-C11B31BEB761}">
      <dgm:prSet/>
      <dgm:spPr/>
      <dgm:t>
        <a:bodyPr/>
        <a:lstStyle/>
        <a:p>
          <a:endParaRPr lang="ru-RU"/>
        </a:p>
      </dgm:t>
    </dgm:pt>
    <dgm:pt modelId="{0374637F-FA5C-4973-8F2A-41C42B0DB907}">
      <dgm:prSet phldrT="[Текст]" phldr="1"/>
      <dgm:spPr/>
      <dgm:t>
        <a:bodyPr/>
        <a:lstStyle/>
        <a:p>
          <a:endParaRPr lang="ru-RU" dirty="0"/>
        </a:p>
      </dgm:t>
    </dgm:pt>
    <dgm:pt modelId="{FBC236A6-2E4E-48E4-B4D5-12DE64DD1F26}" type="parTrans" cxnId="{5CD46B48-544A-44A7-9E21-1BB9650AE190}">
      <dgm:prSet/>
      <dgm:spPr/>
      <dgm:t>
        <a:bodyPr/>
        <a:lstStyle/>
        <a:p>
          <a:endParaRPr lang="ru-RU"/>
        </a:p>
      </dgm:t>
    </dgm:pt>
    <dgm:pt modelId="{8551EDEF-B0AA-49CB-8161-5A191C15E800}" type="sibTrans" cxnId="{5CD46B48-544A-44A7-9E21-1BB9650AE190}">
      <dgm:prSet/>
      <dgm:spPr/>
      <dgm:t>
        <a:bodyPr/>
        <a:lstStyle/>
        <a:p>
          <a:endParaRPr lang="ru-RU"/>
        </a:p>
      </dgm:t>
    </dgm:pt>
    <dgm:pt modelId="{B3CE0469-82B0-4DFF-B94D-E2BD7D84D91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Городские и районные отделы образования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E7A9D125-3F35-4E8B-B903-4CBCB4DC770E}" type="parTrans" cxnId="{BC242DDC-28E0-4659-8D97-9D0E21B5E12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AAE0F7E-1126-4F16-968E-B77DEA354B34}" type="sibTrans" cxnId="{BC242DDC-28E0-4659-8D97-9D0E21B5E127}">
      <dgm:prSet/>
      <dgm:spPr/>
      <dgm:t>
        <a:bodyPr/>
        <a:lstStyle/>
        <a:p>
          <a:endParaRPr lang="ru-RU"/>
        </a:p>
      </dgm:t>
    </dgm:pt>
    <dgm:pt modelId="{0DC11FEB-2D7C-4EC4-A4D3-446A762A3181}">
      <dgm:prSet/>
      <dgm:spPr/>
      <dgm:t>
        <a:bodyPr/>
        <a:lstStyle/>
        <a:p>
          <a:endParaRPr lang="ru-RU"/>
        </a:p>
      </dgm:t>
    </dgm:pt>
    <dgm:pt modelId="{5A299CFE-6973-4E15-8636-B978E8F80301}" type="parTrans" cxnId="{C67E7447-EEB1-4E26-9AA8-4426605FA40B}">
      <dgm:prSet/>
      <dgm:spPr/>
      <dgm:t>
        <a:bodyPr/>
        <a:lstStyle/>
        <a:p>
          <a:endParaRPr lang="ru-RU"/>
        </a:p>
      </dgm:t>
    </dgm:pt>
    <dgm:pt modelId="{566A83D6-BAF2-47F5-93B2-BF553AD65E24}" type="sibTrans" cxnId="{C67E7447-EEB1-4E26-9AA8-4426605FA40B}">
      <dgm:prSet/>
      <dgm:spPr/>
      <dgm:t>
        <a:bodyPr/>
        <a:lstStyle/>
        <a:p>
          <a:endParaRPr lang="ru-RU"/>
        </a:p>
      </dgm:t>
    </dgm:pt>
    <dgm:pt modelId="{FB74B941-9E1B-4CB4-B609-0F3B76B53C7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КДН и ЗП </a:t>
          </a:r>
        </a:p>
        <a:p>
          <a:endParaRPr lang="ru-RU" dirty="0"/>
        </a:p>
      </dgm:t>
    </dgm:pt>
    <dgm:pt modelId="{608FE38D-589D-473F-8EF0-B66FD5B0C012}" type="parTrans" cxnId="{455872F8-D689-4DC4-BCEB-B1358E88D25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DCA397-4354-4366-91BA-59FA9C53D921}" type="sibTrans" cxnId="{455872F8-D689-4DC4-BCEB-B1358E88D254}">
      <dgm:prSet/>
      <dgm:spPr/>
      <dgm:t>
        <a:bodyPr/>
        <a:lstStyle/>
        <a:p>
          <a:endParaRPr lang="ru-RU"/>
        </a:p>
      </dgm:t>
    </dgm:pt>
    <dgm:pt modelId="{B676D77D-D865-4D96-BA33-47A18A5717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aseline="0" dirty="0" smtClean="0">
              <a:solidFill>
                <a:schemeClr val="bg1"/>
              </a:solidFill>
            </a:rPr>
            <a:t>Администрации городов и районов области</a:t>
          </a:r>
        </a:p>
        <a:p>
          <a:endParaRPr lang="ru-RU" dirty="0"/>
        </a:p>
      </dgm:t>
    </dgm:pt>
    <dgm:pt modelId="{389A0F84-6D59-4729-AE7B-796CE63676F1}" type="parTrans" cxnId="{F9D1CC09-C7A9-4F8A-BA88-E468C8B4845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BA206E4-9002-4B27-ABEA-4CD14F5829C3}" type="sibTrans" cxnId="{F9D1CC09-C7A9-4F8A-BA88-E468C8B48453}">
      <dgm:prSet/>
      <dgm:spPr/>
      <dgm:t>
        <a:bodyPr/>
        <a:lstStyle/>
        <a:p>
          <a:endParaRPr lang="ru-RU"/>
        </a:p>
      </dgm:t>
    </dgm:pt>
    <dgm:pt modelId="{36619A03-4316-48D2-A284-498EBB6208BC}" type="pres">
      <dgm:prSet presAssocID="{ABA61A9D-138F-4F05-89DC-62A2558B60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D09CB-637D-4FB3-8CEA-39FDF9C227B2}" type="pres">
      <dgm:prSet presAssocID="{382CF688-9D6B-433E-BA75-B1773DE977CA}" presName="centerShape" presStyleLbl="node0" presStyleIdx="0" presStyleCnt="1" custScaleX="259097" custScaleY="129838" custLinFactNeighborX="581" custLinFactNeighborY="357"/>
      <dgm:spPr/>
      <dgm:t>
        <a:bodyPr/>
        <a:lstStyle/>
        <a:p>
          <a:endParaRPr lang="ru-RU"/>
        </a:p>
      </dgm:t>
    </dgm:pt>
    <dgm:pt modelId="{2872A5BA-E37B-4AD1-A248-8A1C0AAB88D1}" type="pres">
      <dgm:prSet presAssocID="{FDA4C07F-D3DC-4ED0-8708-70FDC578825C}" presName="Name9" presStyleLbl="parChTrans1D2" presStyleIdx="0" presStyleCnt="14"/>
      <dgm:spPr/>
      <dgm:t>
        <a:bodyPr/>
        <a:lstStyle/>
        <a:p>
          <a:endParaRPr lang="ru-RU"/>
        </a:p>
      </dgm:t>
    </dgm:pt>
    <dgm:pt modelId="{1E476598-F2C0-47BF-B5C8-C389EC3423B6}" type="pres">
      <dgm:prSet presAssocID="{FDA4C07F-D3DC-4ED0-8708-70FDC578825C}" presName="connTx" presStyleLbl="parChTrans1D2" presStyleIdx="0" presStyleCnt="14"/>
      <dgm:spPr/>
      <dgm:t>
        <a:bodyPr/>
        <a:lstStyle/>
        <a:p>
          <a:endParaRPr lang="ru-RU"/>
        </a:p>
      </dgm:t>
    </dgm:pt>
    <dgm:pt modelId="{FEE6FAD6-832F-4DA3-A024-C569C88D10D5}" type="pres">
      <dgm:prSet presAssocID="{DDC01DED-9153-47C3-8B55-0E62FF925E7E}" presName="node" presStyleLbl="node1" presStyleIdx="0" presStyleCnt="14" custScaleX="217183" custScaleY="108141" custRadScaleRad="100922" custRadScaleInc="-1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512CF-2228-45B9-8C16-FA11271E53CD}" type="pres">
      <dgm:prSet presAssocID="{E7A9D125-3F35-4E8B-B903-4CBCB4DC770E}" presName="Name9" presStyleLbl="parChTrans1D2" presStyleIdx="1" presStyleCnt="14"/>
      <dgm:spPr/>
      <dgm:t>
        <a:bodyPr/>
        <a:lstStyle/>
        <a:p>
          <a:endParaRPr lang="ru-RU"/>
        </a:p>
      </dgm:t>
    </dgm:pt>
    <dgm:pt modelId="{1612B29F-C4A5-4C0D-926B-1E024CB7FAB1}" type="pres">
      <dgm:prSet presAssocID="{E7A9D125-3F35-4E8B-B903-4CBCB4DC770E}" presName="connTx" presStyleLbl="parChTrans1D2" presStyleIdx="1" presStyleCnt="14"/>
      <dgm:spPr/>
      <dgm:t>
        <a:bodyPr/>
        <a:lstStyle/>
        <a:p>
          <a:endParaRPr lang="ru-RU"/>
        </a:p>
      </dgm:t>
    </dgm:pt>
    <dgm:pt modelId="{15787588-2896-4887-B0C5-B636E524C709}" type="pres">
      <dgm:prSet presAssocID="{B3CE0469-82B0-4DFF-B94D-E2BD7D84D91F}" presName="node" presStyleLbl="node1" presStyleIdx="1" presStyleCnt="14" custScaleX="203091" custScaleY="122756" custRadScaleRad="118710" custRadScaleInc="7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D273-C864-4DF6-841C-EAA68F2584C0}" type="pres">
      <dgm:prSet presAssocID="{3415E572-56E4-47F6-AAF2-692DE6A388EC}" presName="Name9" presStyleLbl="parChTrans1D2" presStyleIdx="2" presStyleCnt="14"/>
      <dgm:spPr/>
      <dgm:t>
        <a:bodyPr/>
        <a:lstStyle/>
        <a:p>
          <a:endParaRPr lang="ru-RU"/>
        </a:p>
      </dgm:t>
    </dgm:pt>
    <dgm:pt modelId="{77C11A4D-BE03-4179-BABB-D23602EAB819}" type="pres">
      <dgm:prSet presAssocID="{3415E572-56E4-47F6-AAF2-692DE6A388EC}" presName="connTx" presStyleLbl="parChTrans1D2" presStyleIdx="2" presStyleCnt="14"/>
      <dgm:spPr/>
      <dgm:t>
        <a:bodyPr/>
        <a:lstStyle/>
        <a:p>
          <a:endParaRPr lang="ru-RU"/>
        </a:p>
      </dgm:t>
    </dgm:pt>
    <dgm:pt modelId="{9D8C1F0E-2CD7-4B0C-B4E2-C1717F58F406}" type="pres">
      <dgm:prSet presAssocID="{D2DA818C-5ACE-48B7-8EDE-7723FFACA98F}" presName="node" presStyleLbl="node1" presStyleIdx="2" presStyleCnt="14" custScaleX="190749" custRadScaleRad="151578" custRadScaleInc="6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AE69-F2FC-49F4-9F56-B6FB7248B492}" type="pres">
      <dgm:prSet presAssocID="{6EABAE95-7DB2-48C8-AB90-E883515E0CBD}" presName="Name9" presStyleLbl="parChTrans1D2" presStyleIdx="3" presStyleCnt="14"/>
      <dgm:spPr/>
      <dgm:t>
        <a:bodyPr/>
        <a:lstStyle/>
        <a:p>
          <a:endParaRPr lang="ru-RU"/>
        </a:p>
      </dgm:t>
    </dgm:pt>
    <dgm:pt modelId="{C3448C20-33BA-4CBD-9014-75F08B6EE530}" type="pres">
      <dgm:prSet presAssocID="{6EABAE95-7DB2-48C8-AB90-E883515E0CBD}" presName="connTx" presStyleLbl="parChTrans1D2" presStyleIdx="3" presStyleCnt="14"/>
      <dgm:spPr/>
      <dgm:t>
        <a:bodyPr/>
        <a:lstStyle/>
        <a:p>
          <a:endParaRPr lang="ru-RU"/>
        </a:p>
      </dgm:t>
    </dgm:pt>
    <dgm:pt modelId="{2937A981-9C45-42D2-9A49-A5605557DA04}" type="pres">
      <dgm:prSet presAssocID="{F366CB98-3CBD-4784-8A81-C0FFA6E8218A}" presName="node" presStyleLbl="node1" presStyleIdx="3" presStyleCnt="14" custScaleX="184333" custRadScaleRad="143517" custRadScaleInc="-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E7E9-BA72-44C3-8349-573FCA758FC6}" type="pres">
      <dgm:prSet presAssocID="{B2618237-B536-4FAE-A1C7-0BEA2996C92D}" presName="Name9" presStyleLbl="parChTrans1D2" presStyleIdx="4" presStyleCnt="14"/>
      <dgm:spPr/>
      <dgm:t>
        <a:bodyPr/>
        <a:lstStyle/>
        <a:p>
          <a:endParaRPr lang="ru-RU"/>
        </a:p>
      </dgm:t>
    </dgm:pt>
    <dgm:pt modelId="{852C4F60-E5DE-4088-B1C1-3FFAC62F3E70}" type="pres">
      <dgm:prSet presAssocID="{B2618237-B536-4FAE-A1C7-0BEA2996C92D}" presName="connTx" presStyleLbl="parChTrans1D2" presStyleIdx="4" presStyleCnt="14"/>
      <dgm:spPr/>
      <dgm:t>
        <a:bodyPr/>
        <a:lstStyle/>
        <a:p>
          <a:endParaRPr lang="ru-RU"/>
        </a:p>
      </dgm:t>
    </dgm:pt>
    <dgm:pt modelId="{0D1FC73E-67C5-4B41-B3E0-07443494766D}" type="pres">
      <dgm:prSet presAssocID="{C9D18D28-3B1A-45AE-96FE-5922F2AA93B2}" presName="node" presStyleLbl="node1" presStyleIdx="4" presStyleCnt="14" custScaleX="210919" custScaleY="100621" custRadScaleRad="143464" custRadScaleInc="-77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B49E-5871-49F3-84D2-E218551CB2AA}" type="pres">
      <dgm:prSet presAssocID="{6ECC8A98-399F-44BC-95BB-6A52E8D66688}" presName="Name9" presStyleLbl="parChTrans1D2" presStyleIdx="5" presStyleCnt="14"/>
      <dgm:spPr/>
      <dgm:t>
        <a:bodyPr/>
        <a:lstStyle/>
        <a:p>
          <a:endParaRPr lang="ru-RU"/>
        </a:p>
      </dgm:t>
    </dgm:pt>
    <dgm:pt modelId="{E34A5BA6-2A35-41C6-9C41-0B8D79D4A6A2}" type="pres">
      <dgm:prSet presAssocID="{6ECC8A98-399F-44BC-95BB-6A52E8D66688}" presName="connTx" presStyleLbl="parChTrans1D2" presStyleIdx="5" presStyleCnt="14"/>
      <dgm:spPr/>
      <dgm:t>
        <a:bodyPr/>
        <a:lstStyle/>
        <a:p>
          <a:endParaRPr lang="ru-RU"/>
        </a:p>
      </dgm:t>
    </dgm:pt>
    <dgm:pt modelId="{C6F4EA20-8EFB-4FEC-B73B-CFD04831B6C6}" type="pres">
      <dgm:prSet presAssocID="{16E7449D-CB70-41B3-BBB0-9F838BA8341D}" presName="node" presStyleLbl="node1" presStyleIdx="5" presStyleCnt="14" custScaleX="212405" custRadScaleRad="138066" custRadScaleInc="-13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3406-5E13-41AC-9770-24E16D40A66E}" type="pres">
      <dgm:prSet presAssocID="{8E8C0E8A-0358-4DE5-B441-BA3578B662AF}" presName="Name9" presStyleLbl="parChTrans1D2" presStyleIdx="6" presStyleCnt="14"/>
      <dgm:spPr/>
      <dgm:t>
        <a:bodyPr/>
        <a:lstStyle/>
        <a:p>
          <a:endParaRPr lang="ru-RU"/>
        </a:p>
      </dgm:t>
    </dgm:pt>
    <dgm:pt modelId="{1513006D-58ED-4A7D-B535-DA0D614EAD6E}" type="pres">
      <dgm:prSet presAssocID="{8E8C0E8A-0358-4DE5-B441-BA3578B662AF}" presName="connTx" presStyleLbl="parChTrans1D2" presStyleIdx="6" presStyleCnt="14"/>
      <dgm:spPr/>
      <dgm:t>
        <a:bodyPr/>
        <a:lstStyle/>
        <a:p>
          <a:endParaRPr lang="ru-RU"/>
        </a:p>
      </dgm:t>
    </dgm:pt>
    <dgm:pt modelId="{81FA2977-016E-4D2A-B397-6F7F12AF4898}" type="pres">
      <dgm:prSet presAssocID="{76B047D4-B704-4A22-AB1A-91198C4CB548}" presName="node" presStyleLbl="node1" presStyleIdx="6" presStyleCnt="14" custScaleX="222358" custScaleY="117338" custRadScaleRad="117962" custRadScaleInc="-14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56B72-44BE-4287-88E0-7BDD67F532A0}" type="pres">
      <dgm:prSet presAssocID="{F61AB499-251A-41AE-A161-96D1E77FB309}" presName="Name9" presStyleLbl="parChTrans1D2" presStyleIdx="7" presStyleCnt="14"/>
      <dgm:spPr/>
      <dgm:t>
        <a:bodyPr/>
        <a:lstStyle/>
        <a:p>
          <a:endParaRPr lang="ru-RU"/>
        </a:p>
      </dgm:t>
    </dgm:pt>
    <dgm:pt modelId="{E770C980-2259-4C72-9279-29BB109BD739}" type="pres">
      <dgm:prSet presAssocID="{F61AB499-251A-41AE-A161-96D1E77FB309}" presName="connTx" presStyleLbl="parChTrans1D2" presStyleIdx="7" presStyleCnt="14"/>
      <dgm:spPr/>
      <dgm:t>
        <a:bodyPr/>
        <a:lstStyle/>
        <a:p>
          <a:endParaRPr lang="ru-RU"/>
        </a:p>
      </dgm:t>
    </dgm:pt>
    <dgm:pt modelId="{5D5AF64F-4654-48E0-AEC5-EB4EF9F3F099}" type="pres">
      <dgm:prSet presAssocID="{0B2AF29F-7F36-401B-BA2F-B0364F37F0B5}" presName="node" presStyleLbl="node1" presStyleIdx="7" presStyleCnt="14" custScaleX="216436" custScaleY="117341" custRadScaleRad="95989" custRadScaleInc="-11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75ED-7CC3-4F47-89AF-151957B4A72D}" type="pres">
      <dgm:prSet presAssocID="{DAC7DCDD-90A6-4D05-8EF1-0F66FF8B205D}" presName="Name9" presStyleLbl="parChTrans1D2" presStyleIdx="8" presStyleCnt="14"/>
      <dgm:spPr/>
      <dgm:t>
        <a:bodyPr/>
        <a:lstStyle/>
        <a:p>
          <a:endParaRPr lang="ru-RU"/>
        </a:p>
      </dgm:t>
    </dgm:pt>
    <dgm:pt modelId="{36AD7199-F447-48F2-B40B-28AA7846705D}" type="pres">
      <dgm:prSet presAssocID="{DAC7DCDD-90A6-4D05-8EF1-0F66FF8B205D}" presName="connTx" presStyleLbl="parChTrans1D2" presStyleIdx="8" presStyleCnt="14"/>
      <dgm:spPr/>
      <dgm:t>
        <a:bodyPr/>
        <a:lstStyle/>
        <a:p>
          <a:endParaRPr lang="ru-RU"/>
        </a:p>
      </dgm:t>
    </dgm:pt>
    <dgm:pt modelId="{332A1C97-6F05-410B-B0C3-4EFEFECBAAA1}" type="pres">
      <dgm:prSet presAssocID="{0CC0F36E-89FD-4EA0-B4EF-0CF177AC8489}" presName="node" presStyleLbl="node1" presStyleIdx="8" presStyleCnt="14" custScaleX="202029" custScaleY="117341" custRadScaleRad="115829" custRadScaleInc="11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3B8B-2F7A-46DE-8C55-5757556F41C5}" type="pres">
      <dgm:prSet presAssocID="{C6C82ED4-1B30-4550-A583-D647B382C5F9}" presName="Name9" presStyleLbl="parChTrans1D2" presStyleIdx="9" presStyleCnt="14"/>
      <dgm:spPr/>
      <dgm:t>
        <a:bodyPr/>
        <a:lstStyle/>
        <a:p>
          <a:endParaRPr lang="ru-RU"/>
        </a:p>
      </dgm:t>
    </dgm:pt>
    <dgm:pt modelId="{67B9554F-FA25-462B-94B9-FE06256DDA37}" type="pres">
      <dgm:prSet presAssocID="{C6C82ED4-1B30-4550-A583-D647B382C5F9}" presName="connTx" presStyleLbl="parChTrans1D2" presStyleIdx="9" presStyleCnt="14"/>
      <dgm:spPr/>
      <dgm:t>
        <a:bodyPr/>
        <a:lstStyle/>
        <a:p>
          <a:endParaRPr lang="ru-RU"/>
        </a:p>
      </dgm:t>
    </dgm:pt>
    <dgm:pt modelId="{85B8F05F-6869-436B-881C-6632E4F13FE7}" type="pres">
      <dgm:prSet presAssocID="{3B54F418-05A4-4886-B1A3-68FA14C56491}" presName="node" presStyleLbl="node1" presStyleIdx="9" presStyleCnt="14" custScaleX="208836" custScaleY="117341" custRadScaleRad="141040" custRadScaleInc="10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4836D-1B67-4B61-8D10-39FDDD3AB20E}" type="pres">
      <dgm:prSet presAssocID="{4ED061E2-5594-4F8C-A3AA-426E73B1E38D}" presName="Name9" presStyleLbl="parChTrans1D2" presStyleIdx="10" presStyleCnt="14"/>
      <dgm:spPr/>
      <dgm:t>
        <a:bodyPr/>
        <a:lstStyle/>
        <a:p>
          <a:endParaRPr lang="ru-RU"/>
        </a:p>
      </dgm:t>
    </dgm:pt>
    <dgm:pt modelId="{D80A53B5-FB75-4B7E-BEE7-669F3EC6A45A}" type="pres">
      <dgm:prSet presAssocID="{4ED061E2-5594-4F8C-A3AA-426E73B1E38D}" presName="connTx" presStyleLbl="parChTrans1D2" presStyleIdx="10" presStyleCnt="14"/>
      <dgm:spPr/>
      <dgm:t>
        <a:bodyPr/>
        <a:lstStyle/>
        <a:p>
          <a:endParaRPr lang="ru-RU"/>
        </a:p>
      </dgm:t>
    </dgm:pt>
    <dgm:pt modelId="{29F594B2-BDA2-43CC-B76C-897CA1C3E6A0}" type="pres">
      <dgm:prSet presAssocID="{FCC1AA8E-23ED-47CA-883F-B1E341E05411}" presName="node" presStyleLbl="node1" presStyleIdx="10" presStyleCnt="14" custScaleX="212179" custScaleY="117341" custRadScaleRad="143752" custRadScaleInc="4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D1450-2384-436A-84C6-6773CF173C92}" type="pres">
      <dgm:prSet presAssocID="{E7E6E7C5-CDD0-4AAB-B387-78AB2C232763}" presName="Name9" presStyleLbl="parChTrans1D2" presStyleIdx="11" presStyleCnt="14"/>
      <dgm:spPr/>
      <dgm:t>
        <a:bodyPr/>
        <a:lstStyle/>
        <a:p>
          <a:endParaRPr lang="ru-RU"/>
        </a:p>
      </dgm:t>
    </dgm:pt>
    <dgm:pt modelId="{96C48A1D-8153-420B-91F4-5C1BD4101A2D}" type="pres">
      <dgm:prSet presAssocID="{E7E6E7C5-CDD0-4AAB-B387-78AB2C232763}" presName="connTx" presStyleLbl="parChTrans1D2" presStyleIdx="11" presStyleCnt="14"/>
      <dgm:spPr/>
      <dgm:t>
        <a:bodyPr/>
        <a:lstStyle/>
        <a:p>
          <a:endParaRPr lang="ru-RU"/>
        </a:p>
      </dgm:t>
    </dgm:pt>
    <dgm:pt modelId="{A65F2A7C-5756-4BCE-B3B7-369AEEAB8C77}" type="pres">
      <dgm:prSet presAssocID="{6FB0C734-49A8-46C7-95F4-0E9C021F02E9}" presName="node" presStyleLbl="node1" presStyleIdx="11" presStyleCnt="14" custScaleX="199112" custScaleY="116718" custRadScaleRad="149289" custRadScaleInc="-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A1D95-9E8C-4293-9998-4669E63BF5C9}" type="pres">
      <dgm:prSet presAssocID="{608FE38D-589D-473F-8EF0-B66FD5B0C012}" presName="Name9" presStyleLbl="parChTrans1D2" presStyleIdx="12" presStyleCnt="14"/>
      <dgm:spPr/>
      <dgm:t>
        <a:bodyPr/>
        <a:lstStyle/>
        <a:p>
          <a:endParaRPr lang="ru-RU"/>
        </a:p>
      </dgm:t>
    </dgm:pt>
    <dgm:pt modelId="{5430721D-90B7-4653-8ACE-A2FC0EF68ABA}" type="pres">
      <dgm:prSet presAssocID="{608FE38D-589D-473F-8EF0-B66FD5B0C012}" presName="connTx" presStyleLbl="parChTrans1D2" presStyleIdx="12" presStyleCnt="14"/>
      <dgm:spPr/>
      <dgm:t>
        <a:bodyPr/>
        <a:lstStyle/>
        <a:p>
          <a:endParaRPr lang="ru-RU"/>
        </a:p>
      </dgm:t>
    </dgm:pt>
    <dgm:pt modelId="{1EC80F95-FAE7-4306-AB10-09B7CC83F792}" type="pres">
      <dgm:prSet presAssocID="{FB74B941-9E1B-4CB4-B609-0F3B76B53C7F}" presName="node" presStyleLbl="node1" presStyleIdx="12" presStyleCnt="14" custScaleX="199063" custScaleY="108049" custRadScaleRad="145931" custRadScaleInc="-7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E58B-69CD-46A3-807A-2CD0F08489BB}" type="pres">
      <dgm:prSet presAssocID="{389A0F84-6D59-4729-AE7B-796CE63676F1}" presName="Name9" presStyleLbl="parChTrans1D2" presStyleIdx="13" presStyleCnt="14"/>
      <dgm:spPr/>
      <dgm:t>
        <a:bodyPr/>
        <a:lstStyle/>
        <a:p>
          <a:endParaRPr lang="ru-RU"/>
        </a:p>
      </dgm:t>
    </dgm:pt>
    <dgm:pt modelId="{FECABA1E-88E0-4156-A6A1-9DBC215C4A36}" type="pres">
      <dgm:prSet presAssocID="{389A0F84-6D59-4729-AE7B-796CE63676F1}" presName="connTx" presStyleLbl="parChTrans1D2" presStyleIdx="13" presStyleCnt="14"/>
      <dgm:spPr/>
      <dgm:t>
        <a:bodyPr/>
        <a:lstStyle/>
        <a:p>
          <a:endParaRPr lang="ru-RU"/>
        </a:p>
      </dgm:t>
    </dgm:pt>
    <dgm:pt modelId="{79102AEF-2AA7-42E1-A982-B6B5257C7ECB}" type="pres">
      <dgm:prSet presAssocID="{B676D77D-D865-4D96-BA33-47A18A57176C}" presName="node" presStyleLbl="node1" presStyleIdx="13" presStyleCnt="14" custScaleX="186098" custScaleY="109293" custRadScaleRad="118784" custRadScaleInc="-9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9DF3D-18CD-4F44-B060-A0145A2E0763}" type="presOf" srcId="{6ECC8A98-399F-44BC-95BB-6A52E8D66688}" destId="{E34A5BA6-2A35-41C6-9C41-0B8D79D4A6A2}" srcOrd="1" destOrd="0" presId="urn:microsoft.com/office/officeart/2005/8/layout/radial1"/>
    <dgm:cxn modelId="{D55078C4-E255-42CD-BB29-7DD7B53E0576}" type="presOf" srcId="{16E7449D-CB70-41B3-BBB0-9F838BA8341D}" destId="{C6F4EA20-8EFB-4FEC-B73B-CFD04831B6C6}" srcOrd="0" destOrd="0" presId="urn:microsoft.com/office/officeart/2005/8/layout/radial1"/>
    <dgm:cxn modelId="{455872F8-D689-4DC4-BCEB-B1358E88D254}" srcId="{382CF688-9D6B-433E-BA75-B1773DE977CA}" destId="{FB74B941-9E1B-4CB4-B609-0F3B76B53C7F}" srcOrd="12" destOrd="0" parTransId="{608FE38D-589D-473F-8EF0-B66FD5B0C012}" sibTransId="{11DCA397-4354-4366-91BA-59FA9C53D921}"/>
    <dgm:cxn modelId="{4EDE133F-DF07-4FBB-8942-752CF6919ADE}" type="presOf" srcId="{D2DA818C-5ACE-48B7-8EDE-7723FFACA98F}" destId="{9D8C1F0E-2CD7-4B0C-B4E2-C1717F58F406}" srcOrd="0" destOrd="0" presId="urn:microsoft.com/office/officeart/2005/8/layout/radial1"/>
    <dgm:cxn modelId="{FEFEE51E-EF9A-4C5B-BFBA-7224731DB2BE}" type="presOf" srcId="{E7E6E7C5-CDD0-4AAB-B387-78AB2C232763}" destId="{96C48A1D-8153-420B-91F4-5C1BD4101A2D}" srcOrd="1" destOrd="0" presId="urn:microsoft.com/office/officeart/2005/8/layout/radial1"/>
    <dgm:cxn modelId="{63B70C5D-15D0-469B-828C-1AF6120F4E28}" type="presOf" srcId="{C9D18D28-3B1A-45AE-96FE-5922F2AA93B2}" destId="{0D1FC73E-67C5-4B41-B3E0-07443494766D}" srcOrd="0" destOrd="0" presId="urn:microsoft.com/office/officeart/2005/8/layout/radial1"/>
    <dgm:cxn modelId="{AAF10C18-BEB2-443B-A134-F087C285B86D}" srcId="{ABA61A9D-138F-4F05-89DC-62A2558B60F3}" destId="{BC1DF3B8-D7B2-4672-A8BB-0CD96DB6C857}" srcOrd="1" destOrd="0" parTransId="{23BD29C6-C4C6-4839-AD6A-5A78992FF79B}" sibTransId="{14093436-7B85-447F-96C7-4102C8E12279}"/>
    <dgm:cxn modelId="{EE945FA8-9492-4428-9889-9A6C755F1A9D}" type="presOf" srcId="{FDA4C07F-D3DC-4ED0-8708-70FDC578825C}" destId="{1E476598-F2C0-47BF-B5C8-C389EC3423B6}" srcOrd="1" destOrd="0" presId="urn:microsoft.com/office/officeart/2005/8/layout/radial1"/>
    <dgm:cxn modelId="{FA2E33D2-7A7D-4E7D-B7E3-DED62ABD3027}" type="presOf" srcId="{6EABAE95-7DB2-48C8-AB90-E883515E0CBD}" destId="{16D0AE69-F2FC-49F4-9F56-B6FB7248B492}" srcOrd="0" destOrd="0" presId="urn:microsoft.com/office/officeart/2005/8/layout/radial1"/>
    <dgm:cxn modelId="{8DEB61E3-4C33-4298-BEF9-B8F46DED1211}" type="presOf" srcId="{3415E572-56E4-47F6-AAF2-692DE6A388EC}" destId="{505CD273-C864-4DF6-841C-EAA68F2584C0}" srcOrd="0" destOrd="0" presId="urn:microsoft.com/office/officeart/2005/8/layout/radial1"/>
    <dgm:cxn modelId="{C67E7447-EEB1-4E26-9AA8-4426605FA40B}" srcId="{ABA61A9D-138F-4F05-89DC-62A2558B60F3}" destId="{0DC11FEB-2D7C-4EC4-A4D3-446A762A3181}" srcOrd="3" destOrd="0" parTransId="{5A299CFE-6973-4E15-8636-B978E8F80301}" sibTransId="{566A83D6-BAF2-47F5-93B2-BF553AD65E24}"/>
    <dgm:cxn modelId="{2A582878-04E9-4059-836E-0BB840777CA4}" srcId="{382CF688-9D6B-433E-BA75-B1773DE977CA}" destId="{3B54F418-05A4-4886-B1A3-68FA14C56491}" srcOrd="9" destOrd="0" parTransId="{C6C82ED4-1B30-4550-A583-D647B382C5F9}" sibTransId="{539B94E9-58EA-44B5-96E1-F36409F5C8DC}"/>
    <dgm:cxn modelId="{3F17EE75-4850-415F-8230-C3366FB409C7}" type="presOf" srcId="{F366CB98-3CBD-4784-8A81-C0FFA6E8218A}" destId="{2937A981-9C45-42D2-9A49-A5605557DA04}" srcOrd="0" destOrd="0" presId="urn:microsoft.com/office/officeart/2005/8/layout/radial1"/>
    <dgm:cxn modelId="{B0FE1418-DEE9-4A82-B6D2-649CABF31226}" type="presOf" srcId="{6ECC8A98-399F-44BC-95BB-6A52E8D66688}" destId="{F038B49E-5871-49F3-84D2-E218551CB2AA}" srcOrd="0" destOrd="0" presId="urn:microsoft.com/office/officeart/2005/8/layout/radial1"/>
    <dgm:cxn modelId="{73A27B5D-DC67-4480-83BC-9199A9596CA5}" type="presOf" srcId="{B2618237-B536-4FAE-A1C7-0BEA2996C92D}" destId="{852C4F60-E5DE-4088-B1C1-3FFAC62F3E70}" srcOrd="1" destOrd="0" presId="urn:microsoft.com/office/officeart/2005/8/layout/radial1"/>
    <dgm:cxn modelId="{534923E2-0B24-4A72-94FD-06831352F5BF}" srcId="{382CF688-9D6B-433E-BA75-B1773DE977CA}" destId="{16E7449D-CB70-41B3-BBB0-9F838BA8341D}" srcOrd="5" destOrd="0" parTransId="{6ECC8A98-399F-44BC-95BB-6A52E8D66688}" sibTransId="{A688ED35-FC37-4C8E-B035-8F755B76D5BF}"/>
    <dgm:cxn modelId="{ED300F57-C7B4-4393-AD80-667AEA06AC58}" type="presOf" srcId="{E7A9D125-3F35-4E8B-B903-4CBCB4DC770E}" destId="{632512CF-2228-45B9-8C16-FA11271E53CD}" srcOrd="0" destOrd="0" presId="urn:microsoft.com/office/officeart/2005/8/layout/radial1"/>
    <dgm:cxn modelId="{352B87A9-BF38-459F-A3C8-A6B8A8FFEF39}" type="presOf" srcId="{B2618237-B536-4FAE-A1C7-0BEA2996C92D}" destId="{9EBFE7E9-BA72-44C3-8349-573FCA758FC6}" srcOrd="0" destOrd="0" presId="urn:microsoft.com/office/officeart/2005/8/layout/radial1"/>
    <dgm:cxn modelId="{7B95AC65-4C04-43AE-ABDA-60CD167B5547}" type="presOf" srcId="{0CC0F36E-89FD-4EA0-B4EF-0CF177AC8489}" destId="{332A1C97-6F05-410B-B0C3-4EFEFECBAAA1}" srcOrd="0" destOrd="0" presId="urn:microsoft.com/office/officeart/2005/8/layout/radial1"/>
    <dgm:cxn modelId="{337BB294-40F4-4729-9BC5-7AD753D0FD6A}" type="presOf" srcId="{E7A9D125-3F35-4E8B-B903-4CBCB4DC770E}" destId="{1612B29F-C4A5-4C0D-926B-1E024CB7FAB1}" srcOrd="1" destOrd="0" presId="urn:microsoft.com/office/officeart/2005/8/layout/radial1"/>
    <dgm:cxn modelId="{5F599250-49CE-473F-92DA-6E0DF1E3918A}" type="presOf" srcId="{C6C82ED4-1B30-4550-A583-D647B382C5F9}" destId="{78923B8B-2F7A-46DE-8C55-5757556F41C5}" srcOrd="0" destOrd="0" presId="urn:microsoft.com/office/officeart/2005/8/layout/radial1"/>
    <dgm:cxn modelId="{7D76C2A0-3A07-4F84-A286-ADDFA45EFECF}" type="presOf" srcId="{F61AB499-251A-41AE-A161-96D1E77FB309}" destId="{E770C980-2259-4C72-9279-29BB109BD739}" srcOrd="1" destOrd="0" presId="urn:microsoft.com/office/officeart/2005/8/layout/radial1"/>
    <dgm:cxn modelId="{67FF0071-8FB8-49B9-825A-B3174BA1BE98}" type="presOf" srcId="{608FE38D-589D-473F-8EF0-B66FD5B0C012}" destId="{B2BA1D95-9E8C-4293-9998-4669E63BF5C9}" srcOrd="0" destOrd="0" presId="urn:microsoft.com/office/officeart/2005/8/layout/radial1"/>
    <dgm:cxn modelId="{7D32EF6A-26EF-431D-9980-DCF405A6CB43}" type="presOf" srcId="{4ED061E2-5594-4F8C-A3AA-426E73B1E38D}" destId="{A554836D-1B67-4B61-8D10-39FDDD3AB20E}" srcOrd="0" destOrd="0" presId="urn:microsoft.com/office/officeart/2005/8/layout/radial1"/>
    <dgm:cxn modelId="{DFB57550-47C4-483E-8C55-443DD5BDF97E}" type="presOf" srcId="{6FB0C734-49A8-46C7-95F4-0E9C021F02E9}" destId="{A65F2A7C-5756-4BCE-B3B7-369AEEAB8C77}" srcOrd="0" destOrd="0" presId="urn:microsoft.com/office/officeart/2005/8/layout/radial1"/>
    <dgm:cxn modelId="{D899BAFA-2ABE-4C70-B960-F4CA4A698220}" srcId="{382CF688-9D6B-433E-BA75-B1773DE977CA}" destId="{0B2AF29F-7F36-401B-BA2F-B0364F37F0B5}" srcOrd="7" destOrd="0" parTransId="{F61AB499-251A-41AE-A161-96D1E77FB309}" sibTransId="{52BD8659-19A9-46C1-A08F-BB40F8E9D8A4}"/>
    <dgm:cxn modelId="{75AF16AB-CB50-4A9F-876D-9FACDE3A7D77}" type="presOf" srcId="{608FE38D-589D-473F-8EF0-B66FD5B0C012}" destId="{5430721D-90B7-4653-8ACE-A2FC0EF68ABA}" srcOrd="1" destOrd="0" presId="urn:microsoft.com/office/officeart/2005/8/layout/radial1"/>
    <dgm:cxn modelId="{FA2E1D9C-8F97-4F07-B128-1A9231EA8718}" type="presOf" srcId="{B676D77D-D865-4D96-BA33-47A18A57176C}" destId="{79102AEF-2AA7-42E1-A982-B6B5257C7ECB}" srcOrd="0" destOrd="0" presId="urn:microsoft.com/office/officeart/2005/8/layout/radial1"/>
    <dgm:cxn modelId="{4103E288-7004-4AFC-83B0-ABEC5DAB66F6}" type="presOf" srcId="{3B54F418-05A4-4886-B1A3-68FA14C56491}" destId="{85B8F05F-6869-436B-881C-6632E4F13FE7}" srcOrd="0" destOrd="0" presId="urn:microsoft.com/office/officeart/2005/8/layout/radial1"/>
    <dgm:cxn modelId="{6F353136-72E1-49F8-8CCE-18EDF4C21677}" type="presOf" srcId="{76B047D4-B704-4A22-AB1A-91198C4CB548}" destId="{81FA2977-016E-4D2A-B397-6F7F12AF4898}" srcOrd="0" destOrd="0" presId="urn:microsoft.com/office/officeart/2005/8/layout/radial1"/>
    <dgm:cxn modelId="{D53C44B6-8785-41C7-9160-02A2BAFEB238}" type="presOf" srcId="{6EABAE95-7DB2-48C8-AB90-E883515E0CBD}" destId="{C3448C20-33BA-4CBD-9014-75F08B6EE530}" srcOrd="1" destOrd="0" presId="urn:microsoft.com/office/officeart/2005/8/layout/radial1"/>
    <dgm:cxn modelId="{5BE05332-9CD4-457E-9722-CDCE0A4937BD}" type="presOf" srcId="{0B2AF29F-7F36-401B-BA2F-B0364F37F0B5}" destId="{5D5AF64F-4654-48E0-AEC5-EB4EF9F3F099}" srcOrd="0" destOrd="0" presId="urn:microsoft.com/office/officeart/2005/8/layout/radial1"/>
    <dgm:cxn modelId="{74CE75B0-78A6-443D-B250-D0B05CEEA722}" type="presOf" srcId="{4ED061E2-5594-4F8C-A3AA-426E73B1E38D}" destId="{D80A53B5-FB75-4B7E-BEE7-669F3EC6A45A}" srcOrd="1" destOrd="0" presId="urn:microsoft.com/office/officeart/2005/8/layout/radial1"/>
    <dgm:cxn modelId="{4239210D-176B-4D8D-A6A9-279A26ABAA18}" type="presOf" srcId="{FB74B941-9E1B-4CB4-B609-0F3B76B53C7F}" destId="{1EC80F95-FAE7-4306-AB10-09B7CC83F792}" srcOrd="0" destOrd="0" presId="urn:microsoft.com/office/officeart/2005/8/layout/radial1"/>
    <dgm:cxn modelId="{66134678-1713-4872-9410-E631D9F3C3BD}" type="presOf" srcId="{E7E6E7C5-CDD0-4AAB-B387-78AB2C232763}" destId="{B2CD1450-2384-436A-84C6-6773CF173C92}" srcOrd="0" destOrd="0" presId="urn:microsoft.com/office/officeart/2005/8/layout/radial1"/>
    <dgm:cxn modelId="{3663801A-7B5B-406C-AD93-B863705803E3}" srcId="{382CF688-9D6B-433E-BA75-B1773DE977CA}" destId="{DDC01DED-9153-47C3-8B55-0E62FF925E7E}" srcOrd="0" destOrd="0" parTransId="{FDA4C07F-D3DC-4ED0-8708-70FDC578825C}" sibTransId="{046AE1BB-E170-490A-8E14-11D4E58E3696}"/>
    <dgm:cxn modelId="{62C810E6-C4A2-47E4-8AD3-CBD86CD4AE1B}" srcId="{382CF688-9D6B-433E-BA75-B1773DE977CA}" destId="{C9D18D28-3B1A-45AE-96FE-5922F2AA93B2}" srcOrd="4" destOrd="0" parTransId="{B2618237-B536-4FAE-A1C7-0BEA2996C92D}" sibTransId="{0F7169CE-1F83-4F1D-AD79-68AFABCFD535}"/>
    <dgm:cxn modelId="{36C4C03E-105B-4FD3-B3DD-7A34103F0490}" type="presOf" srcId="{DDC01DED-9153-47C3-8B55-0E62FF925E7E}" destId="{FEE6FAD6-832F-4DA3-A024-C569C88D10D5}" srcOrd="0" destOrd="0" presId="urn:microsoft.com/office/officeart/2005/8/layout/radial1"/>
    <dgm:cxn modelId="{D0DA59ED-B558-4A3C-8ABF-EE063BB3A777}" type="presOf" srcId="{F61AB499-251A-41AE-A161-96D1E77FB309}" destId="{E3156B72-44BE-4287-88E0-7BDD67F532A0}" srcOrd="0" destOrd="0" presId="urn:microsoft.com/office/officeart/2005/8/layout/radial1"/>
    <dgm:cxn modelId="{235B0107-837D-413E-B9BD-278548E81F5E}" type="presOf" srcId="{DAC7DCDD-90A6-4D05-8EF1-0F66FF8B205D}" destId="{36AD7199-F447-48F2-B40B-28AA7846705D}" srcOrd="1" destOrd="0" presId="urn:microsoft.com/office/officeart/2005/8/layout/radial1"/>
    <dgm:cxn modelId="{5CD46B48-544A-44A7-9E21-1BB9650AE190}" srcId="{ABA61A9D-138F-4F05-89DC-62A2558B60F3}" destId="{0374637F-FA5C-4973-8F2A-41C42B0DB907}" srcOrd="2" destOrd="0" parTransId="{FBC236A6-2E4E-48E4-B4D5-12DE64DD1F26}" sibTransId="{8551EDEF-B0AA-49CB-8161-5A191C15E800}"/>
    <dgm:cxn modelId="{8AE9274E-E21D-4AFC-8B64-4149F583D06A}" type="presOf" srcId="{DAC7DCDD-90A6-4D05-8EF1-0F66FF8B205D}" destId="{665C75ED-7CC3-4F47-89AF-151957B4A72D}" srcOrd="0" destOrd="0" presId="urn:microsoft.com/office/officeart/2005/8/layout/radial1"/>
    <dgm:cxn modelId="{85B1548D-6316-42F7-8823-00F3AB87B3E5}" type="presOf" srcId="{382CF688-9D6B-433E-BA75-B1773DE977CA}" destId="{A2FD09CB-637D-4FB3-8CEA-39FDF9C227B2}" srcOrd="0" destOrd="0" presId="urn:microsoft.com/office/officeart/2005/8/layout/radial1"/>
    <dgm:cxn modelId="{9F37AE7B-E015-444D-BF07-F144ABE84A47}" srcId="{382CF688-9D6B-433E-BA75-B1773DE977CA}" destId="{0CC0F36E-89FD-4EA0-B4EF-0CF177AC8489}" srcOrd="8" destOrd="0" parTransId="{DAC7DCDD-90A6-4D05-8EF1-0F66FF8B205D}" sibTransId="{9EE1AF98-2D56-4049-AB22-8E59C54BEF8D}"/>
    <dgm:cxn modelId="{BC242DDC-28E0-4659-8D97-9D0E21B5E127}" srcId="{382CF688-9D6B-433E-BA75-B1773DE977CA}" destId="{B3CE0469-82B0-4DFF-B94D-E2BD7D84D91F}" srcOrd="1" destOrd="0" parTransId="{E7A9D125-3F35-4E8B-B903-4CBCB4DC770E}" sibTransId="{3AAE0F7E-1126-4F16-968E-B77DEA354B34}"/>
    <dgm:cxn modelId="{7B9E0219-6E67-487E-B82B-11F42322BDB6}" type="presOf" srcId="{FCC1AA8E-23ED-47CA-883F-B1E341E05411}" destId="{29F594B2-BDA2-43CC-B76C-897CA1C3E6A0}" srcOrd="0" destOrd="0" presId="urn:microsoft.com/office/officeart/2005/8/layout/radial1"/>
    <dgm:cxn modelId="{2A8414FB-EDFF-4E6E-AD8D-A22F5F0A4279}" type="presOf" srcId="{C6C82ED4-1B30-4550-A583-D647B382C5F9}" destId="{67B9554F-FA25-462B-94B9-FE06256DDA37}" srcOrd="1" destOrd="0" presId="urn:microsoft.com/office/officeart/2005/8/layout/radial1"/>
    <dgm:cxn modelId="{81D6D247-DDBB-460A-BD77-742DC3226206}" type="presOf" srcId="{FDA4C07F-D3DC-4ED0-8708-70FDC578825C}" destId="{2872A5BA-E37B-4AD1-A248-8A1C0AAB88D1}" srcOrd="0" destOrd="0" presId="urn:microsoft.com/office/officeart/2005/8/layout/radial1"/>
    <dgm:cxn modelId="{9A74A23F-0C47-4C23-B969-AC35ED155039}" type="presOf" srcId="{ABA61A9D-138F-4F05-89DC-62A2558B60F3}" destId="{36619A03-4316-48D2-A284-498EBB6208BC}" srcOrd="0" destOrd="0" presId="urn:microsoft.com/office/officeart/2005/8/layout/radial1"/>
    <dgm:cxn modelId="{CBD50065-5936-4ADA-91B6-578F1FEC2DFA}" type="presOf" srcId="{3415E572-56E4-47F6-AAF2-692DE6A388EC}" destId="{77C11A4D-BE03-4179-BABB-D23602EAB819}" srcOrd="1" destOrd="0" presId="urn:microsoft.com/office/officeart/2005/8/layout/radial1"/>
    <dgm:cxn modelId="{1F1D943E-6A74-4651-B7C2-41CB14C1ACC7}" type="presOf" srcId="{8E8C0E8A-0358-4DE5-B441-BA3578B662AF}" destId="{1513006D-58ED-4A7D-B535-DA0D614EAD6E}" srcOrd="1" destOrd="0" presId="urn:microsoft.com/office/officeart/2005/8/layout/radial1"/>
    <dgm:cxn modelId="{CB430FB7-E016-4A88-9026-1337822039F3}" srcId="{ABA61A9D-138F-4F05-89DC-62A2558B60F3}" destId="{382CF688-9D6B-433E-BA75-B1773DE977CA}" srcOrd="0" destOrd="0" parTransId="{2BF2A321-58CB-4D0F-8A43-FB54572C689B}" sibTransId="{399D28D3-3C0B-4DB7-A3DB-03898067CC65}"/>
    <dgm:cxn modelId="{AE65B4CE-7EA2-4E06-A184-A76E2707270E}" type="presOf" srcId="{8E8C0E8A-0358-4DE5-B441-BA3578B662AF}" destId="{B09E3406-5E13-41AC-9770-24E16D40A66E}" srcOrd="0" destOrd="0" presId="urn:microsoft.com/office/officeart/2005/8/layout/radial1"/>
    <dgm:cxn modelId="{9BB31C47-3A57-4F52-884E-76E36DDEA042}" srcId="{382CF688-9D6B-433E-BA75-B1773DE977CA}" destId="{D2DA818C-5ACE-48B7-8EDE-7723FFACA98F}" srcOrd="2" destOrd="0" parTransId="{3415E572-56E4-47F6-AAF2-692DE6A388EC}" sibTransId="{87E1B1BD-B0AB-4531-AFB7-9CC686F0F621}"/>
    <dgm:cxn modelId="{21F7D7B6-9B0D-4DCB-A0C1-F31E74D4A381}" type="presOf" srcId="{B3CE0469-82B0-4DFF-B94D-E2BD7D84D91F}" destId="{15787588-2896-4887-B0C5-B636E524C709}" srcOrd="0" destOrd="0" presId="urn:microsoft.com/office/officeart/2005/8/layout/radial1"/>
    <dgm:cxn modelId="{409F50AB-B6A0-49FC-8B59-048A151E2CD9}" srcId="{382CF688-9D6B-433E-BA75-B1773DE977CA}" destId="{F366CB98-3CBD-4784-8A81-C0FFA6E8218A}" srcOrd="3" destOrd="0" parTransId="{6EABAE95-7DB2-48C8-AB90-E883515E0CBD}" sibTransId="{0B76378D-1DEE-4043-AC1C-EE1E0D2258B1}"/>
    <dgm:cxn modelId="{9E7AD089-9B18-4504-AB96-C11B31BEB761}" srcId="{382CF688-9D6B-433E-BA75-B1773DE977CA}" destId="{76B047D4-B704-4A22-AB1A-91198C4CB548}" srcOrd="6" destOrd="0" parTransId="{8E8C0E8A-0358-4DE5-B441-BA3578B662AF}" sibTransId="{E4BF0338-6DB5-419E-A1BC-00075A4ACC82}"/>
    <dgm:cxn modelId="{91C5ECEC-BBA3-457B-88EE-695716756582}" srcId="{382CF688-9D6B-433E-BA75-B1773DE977CA}" destId="{FCC1AA8E-23ED-47CA-883F-B1E341E05411}" srcOrd="10" destOrd="0" parTransId="{4ED061E2-5594-4F8C-A3AA-426E73B1E38D}" sibTransId="{0B15A252-4C45-4BE5-A230-A7239F5D0942}"/>
    <dgm:cxn modelId="{F9D1CC09-C7A9-4F8A-BA88-E468C8B48453}" srcId="{382CF688-9D6B-433E-BA75-B1773DE977CA}" destId="{B676D77D-D865-4D96-BA33-47A18A57176C}" srcOrd="13" destOrd="0" parTransId="{389A0F84-6D59-4729-AE7B-796CE63676F1}" sibTransId="{FBA206E4-9002-4B27-ABEA-4CD14F5829C3}"/>
    <dgm:cxn modelId="{7120618F-E72B-4EA4-AB44-BCDC97990189}" srcId="{382CF688-9D6B-433E-BA75-B1773DE977CA}" destId="{6FB0C734-49A8-46C7-95F4-0E9C021F02E9}" srcOrd="11" destOrd="0" parTransId="{E7E6E7C5-CDD0-4AAB-B387-78AB2C232763}" sibTransId="{0E32779C-7DD8-40C0-B0FD-595048ACC96C}"/>
    <dgm:cxn modelId="{3E33EE58-3317-42EB-B6CC-8A012208B4E9}" type="presOf" srcId="{389A0F84-6D59-4729-AE7B-796CE63676F1}" destId="{FECABA1E-88E0-4156-A6A1-9DBC215C4A36}" srcOrd="1" destOrd="0" presId="urn:microsoft.com/office/officeart/2005/8/layout/radial1"/>
    <dgm:cxn modelId="{E7EB2D31-A725-474A-9F1B-93078E0F0C78}" type="presOf" srcId="{389A0F84-6D59-4729-AE7B-796CE63676F1}" destId="{B69BE58B-69CD-46A3-807A-2CD0F08489BB}" srcOrd="0" destOrd="0" presId="urn:microsoft.com/office/officeart/2005/8/layout/radial1"/>
    <dgm:cxn modelId="{50A1819B-B0E7-4983-9AE9-F61ACC51388C}" type="presParOf" srcId="{36619A03-4316-48D2-A284-498EBB6208BC}" destId="{A2FD09CB-637D-4FB3-8CEA-39FDF9C227B2}" srcOrd="0" destOrd="0" presId="urn:microsoft.com/office/officeart/2005/8/layout/radial1"/>
    <dgm:cxn modelId="{695226E0-E535-4E00-A82F-108B4E11029F}" type="presParOf" srcId="{36619A03-4316-48D2-A284-498EBB6208BC}" destId="{2872A5BA-E37B-4AD1-A248-8A1C0AAB88D1}" srcOrd="1" destOrd="0" presId="urn:microsoft.com/office/officeart/2005/8/layout/radial1"/>
    <dgm:cxn modelId="{9F8F7402-205E-48C1-A49A-71B5B30DDF7B}" type="presParOf" srcId="{2872A5BA-E37B-4AD1-A248-8A1C0AAB88D1}" destId="{1E476598-F2C0-47BF-B5C8-C389EC3423B6}" srcOrd="0" destOrd="0" presId="urn:microsoft.com/office/officeart/2005/8/layout/radial1"/>
    <dgm:cxn modelId="{D2344831-86AC-42D7-B52B-98AD12AF3CD3}" type="presParOf" srcId="{36619A03-4316-48D2-A284-498EBB6208BC}" destId="{FEE6FAD6-832F-4DA3-A024-C569C88D10D5}" srcOrd="2" destOrd="0" presId="urn:microsoft.com/office/officeart/2005/8/layout/radial1"/>
    <dgm:cxn modelId="{78D1B5DB-3FD3-4B36-B51E-9D739DE547B3}" type="presParOf" srcId="{36619A03-4316-48D2-A284-498EBB6208BC}" destId="{632512CF-2228-45B9-8C16-FA11271E53CD}" srcOrd="3" destOrd="0" presId="urn:microsoft.com/office/officeart/2005/8/layout/radial1"/>
    <dgm:cxn modelId="{F1AB8E4C-4324-42C5-80DB-E8897D643C43}" type="presParOf" srcId="{632512CF-2228-45B9-8C16-FA11271E53CD}" destId="{1612B29F-C4A5-4C0D-926B-1E024CB7FAB1}" srcOrd="0" destOrd="0" presId="urn:microsoft.com/office/officeart/2005/8/layout/radial1"/>
    <dgm:cxn modelId="{5BEDF66C-D431-4A94-9E62-350F6BDCD755}" type="presParOf" srcId="{36619A03-4316-48D2-A284-498EBB6208BC}" destId="{15787588-2896-4887-B0C5-B636E524C709}" srcOrd="4" destOrd="0" presId="urn:microsoft.com/office/officeart/2005/8/layout/radial1"/>
    <dgm:cxn modelId="{A5428A5A-A0A3-4B6D-B15A-8E10B7F996F0}" type="presParOf" srcId="{36619A03-4316-48D2-A284-498EBB6208BC}" destId="{505CD273-C864-4DF6-841C-EAA68F2584C0}" srcOrd="5" destOrd="0" presId="urn:microsoft.com/office/officeart/2005/8/layout/radial1"/>
    <dgm:cxn modelId="{2750755D-58CD-4038-82AE-5BFCA5319EC8}" type="presParOf" srcId="{505CD273-C864-4DF6-841C-EAA68F2584C0}" destId="{77C11A4D-BE03-4179-BABB-D23602EAB819}" srcOrd="0" destOrd="0" presId="urn:microsoft.com/office/officeart/2005/8/layout/radial1"/>
    <dgm:cxn modelId="{45B4D310-B325-4E6C-AD9D-D287A8D83CC5}" type="presParOf" srcId="{36619A03-4316-48D2-A284-498EBB6208BC}" destId="{9D8C1F0E-2CD7-4B0C-B4E2-C1717F58F406}" srcOrd="6" destOrd="0" presId="urn:microsoft.com/office/officeart/2005/8/layout/radial1"/>
    <dgm:cxn modelId="{CD8695DF-B392-4B05-8C11-EB50DA75C963}" type="presParOf" srcId="{36619A03-4316-48D2-A284-498EBB6208BC}" destId="{16D0AE69-F2FC-49F4-9F56-B6FB7248B492}" srcOrd="7" destOrd="0" presId="urn:microsoft.com/office/officeart/2005/8/layout/radial1"/>
    <dgm:cxn modelId="{62014FDF-62F6-4634-85A2-67CD60672C01}" type="presParOf" srcId="{16D0AE69-F2FC-49F4-9F56-B6FB7248B492}" destId="{C3448C20-33BA-4CBD-9014-75F08B6EE530}" srcOrd="0" destOrd="0" presId="urn:microsoft.com/office/officeart/2005/8/layout/radial1"/>
    <dgm:cxn modelId="{9BF54BA1-8742-47F5-B072-3C3D5E718BE0}" type="presParOf" srcId="{36619A03-4316-48D2-A284-498EBB6208BC}" destId="{2937A981-9C45-42D2-9A49-A5605557DA04}" srcOrd="8" destOrd="0" presId="urn:microsoft.com/office/officeart/2005/8/layout/radial1"/>
    <dgm:cxn modelId="{33893E3F-CF18-45A1-8AE6-899C64FFE794}" type="presParOf" srcId="{36619A03-4316-48D2-A284-498EBB6208BC}" destId="{9EBFE7E9-BA72-44C3-8349-573FCA758FC6}" srcOrd="9" destOrd="0" presId="urn:microsoft.com/office/officeart/2005/8/layout/radial1"/>
    <dgm:cxn modelId="{54C33785-C24A-4DDD-806B-D721A7900C55}" type="presParOf" srcId="{9EBFE7E9-BA72-44C3-8349-573FCA758FC6}" destId="{852C4F60-E5DE-4088-B1C1-3FFAC62F3E70}" srcOrd="0" destOrd="0" presId="urn:microsoft.com/office/officeart/2005/8/layout/radial1"/>
    <dgm:cxn modelId="{D354430F-1B63-4170-B716-53A4A6284A4E}" type="presParOf" srcId="{36619A03-4316-48D2-A284-498EBB6208BC}" destId="{0D1FC73E-67C5-4B41-B3E0-07443494766D}" srcOrd="10" destOrd="0" presId="urn:microsoft.com/office/officeart/2005/8/layout/radial1"/>
    <dgm:cxn modelId="{8FDDB7BC-1C23-43C2-A11D-9C5D5C926361}" type="presParOf" srcId="{36619A03-4316-48D2-A284-498EBB6208BC}" destId="{F038B49E-5871-49F3-84D2-E218551CB2AA}" srcOrd="11" destOrd="0" presId="urn:microsoft.com/office/officeart/2005/8/layout/radial1"/>
    <dgm:cxn modelId="{BBDAAA2E-B357-40B5-BFBD-86F57FA1DEE5}" type="presParOf" srcId="{F038B49E-5871-49F3-84D2-E218551CB2AA}" destId="{E34A5BA6-2A35-41C6-9C41-0B8D79D4A6A2}" srcOrd="0" destOrd="0" presId="urn:microsoft.com/office/officeart/2005/8/layout/radial1"/>
    <dgm:cxn modelId="{BBA3BA31-2AAF-4B9D-A8E6-A1CF01CD4C70}" type="presParOf" srcId="{36619A03-4316-48D2-A284-498EBB6208BC}" destId="{C6F4EA20-8EFB-4FEC-B73B-CFD04831B6C6}" srcOrd="12" destOrd="0" presId="urn:microsoft.com/office/officeart/2005/8/layout/radial1"/>
    <dgm:cxn modelId="{7C818683-26FD-4CB1-96B6-3FCD2A636E3A}" type="presParOf" srcId="{36619A03-4316-48D2-A284-498EBB6208BC}" destId="{B09E3406-5E13-41AC-9770-24E16D40A66E}" srcOrd="13" destOrd="0" presId="urn:microsoft.com/office/officeart/2005/8/layout/radial1"/>
    <dgm:cxn modelId="{C4CAED4E-3159-42C0-B104-F736384F46E2}" type="presParOf" srcId="{B09E3406-5E13-41AC-9770-24E16D40A66E}" destId="{1513006D-58ED-4A7D-B535-DA0D614EAD6E}" srcOrd="0" destOrd="0" presId="urn:microsoft.com/office/officeart/2005/8/layout/radial1"/>
    <dgm:cxn modelId="{EA85BB0E-AF87-4C3F-B2FE-7917D13B16BF}" type="presParOf" srcId="{36619A03-4316-48D2-A284-498EBB6208BC}" destId="{81FA2977-016E-4D2A-B397-6F7F12AF4898}" srcOrd="14" destOrd="0" presId="urn:microsoft.com/office/officeart/2005/8/layout/radial1"/>
    <dgm:cxn modelId="{CC224B0F-280F-4FE0-A1F6-3B4298C1C253}" type="presParOf" srcId="{36619A03-4316-48D2-A284-498EBB6208BC}" destId="{E3156B72-44BE-4287-88E0-7BDD67F532A0}" srcOrd="15" destOrd="0" presId="urn:microsoft.com/office/officeart/2005/8/layout/radial1"/>
    <dgm:cxn modelId="{5BDAF8A8-8DAB-4901-8F07-EF051A844692}" type="presParOf" srcId="{E3156B72-44BE-4287-88E0-7BDD67F532A0}" destId="{E770C980-2259-4C72-9279-29BB109BD739}" srcOrd="0" destOrd="0" presId="urn:microsoft.com/office/officeart/2005/8/layout/radial1"/>
    <dgm:cxn modelId="{4088519C-16DC-4848-8351-E76768F1890D}" type="presParOf" srcId="{36619A03-4316-48D2-A284-498EBB6208BC}" destId="{5D5AF64F-4654-48E0-AEC5-EB4EF9F3F099}" srcOrd="16" destOrd="0" presId="urn:microsoft.com/office/officeart/2005/8/layout/radial1"/>
    <dgm:cxn modelId="{1F7335BB-CADD-41C5-9755-790AE7D5B9B7}" type="presParOf" srcId="{36619A03-4316-48D2-A284-498EBB6208BC}" destId="{665C75ED-7CC3-4F47-89AF-151957B4A72D}" srcOrd="17" destOrd="0" presId="urn:microsoft.com/office/officeart/2005/8/layout/radial1"/>
    <dgm:cxn modelId="{8D279AC3-CE2E-4FF5-925C-738DDE786998}" type="presParOf" srcId="{665C75ED-7CC3-4F47-89AF-151957B4A72D}" destId="{36AD7199-F447-48F2-B40B-28AA7846705D}" srcOrd="0" destOrd="0" presId="urn:microsoft.com/office/officeart/2005/8/layout/radial1"/>
    <dgm:cxn modelId="{B2BB0C78-233C-4466-B6D2-E92C45650387}" type="presParOf" srcId="{36619A03-4316-48D2-A284-498EBB6208BC}" destId="{332A1C97-6F05-410B-B0C3-4EFEFECBAAA1}" srcOrd="18" destOrd="0" presId="urn:microsoft.com/office/officeart/2005/8/layout/radial1"/>
    <dgm:cxn modelId="{06652305-E520-4822-8E33-EAF98159F00D}" type="presParOf" srcId="{36619A03-4316-48D2-A284-498EBB6208BC}" destId="{78923B8B-2F7A-46DE-8C55-5757556F41C5}" srcOrd="19" destOrd="0" presId="urn:microsoft.com/office/officeart/2005/8/layout/radial1"/>
    <dgm:cxn modelId="{3BD2E34A-BC61-452A-89D7-81FAF1C045A9}" type="presParOf" srcId="{78923B8B-2F7A-46DE-8C55-5757556F41C5}" destId="{67B9554F-FA25-462B-94B9-FE06256DDA37}" srcOrd="0" destOrd="0" presId="urn:microsoft.com/office/officeart/2005/8/layout/radial1"/>
    <dgm:cxn modelId="{7A616101-0C44-4424-8B55-5BE993625F49}" type="presParOf" srcId="{36619A03-4316-48D2-A284-498EBB6208BC}" destId="{85B8F05F-6869-436B-881C-6632E4F13FE7}" srcOrd="20" destOrd="0" presId="urn:microsoft.com/office/officeart/2005/8/layout/radial1"/>
    <dgm:cxn modelId="{C153A3EC-88EE-46F2-B64A-314A68325E02}" type="presParOf" srcId="{36619A03-4316-48D2-A284-498EBB6208BC}" destId="{A554836D-1B67-4B61-8D10-39FDDD3AB20E}" srcOrd="21" destOrd="0" presId="urn:microsoft.com/office/officeart/2005/8/layout/radial1"/>
    <dgm:cxn modelId="{DF7A38C7-A224-4ADB-A7E9-17C93057763B}" type="presParOf" srcId="{A554836D-1B67-4B61-8D10-39FDDD3AB20E}" destId="{D80A53B5-FB75-4B7E-BEE7-669F3EC6A45A}" srcOrd="0" destOrd="0" presId="urn:microsoft.com/office/officeart/2005/8/layout/radial1"/>
    <dgm:cxn modelId="{EB9A1841-7B60-4023-8DE5-7F7275AC2ECB}" type="presParOf" srcId="{36619A03-4316-48D2-A284-498EBB6208BC}" destId="{29F594B2-BDA2-43CC-B76C-897CA1C3E6A0}" srcOrd="22" destOrd="0" presId="urn:microsoft.com/office/officeart/2005/8/layout/radial1"/>
    <dgm:cxn modelId="{0700087B-6D83-44C4-BE44-41A83D194390}" type="presParOf" srcId="{36619A03-4316-48D2-A284-498EBB6208BC}" destId="{B2CD1450-2384-436A-84C6-6773CF173C92}" srcOrd="23" destOrd="0" presId="urn:microsoft.com/office/officeart/2005/8/layout/radial1"/>
    <dgm:cxn modelId="{2CD3E314-04E2-4A3E-B7D1-35C925688FFE}" type="presParOf" srcId="{B2CD1450-2384-436A-84C6-6773CF173C92}" destId="{96C48A1D-8153-420B-91F4-5C1BD4101A2D}" srcOrd="0" destOrd="0" presId="urn:microsoft.com/office/officeart/2005/8/layout/radial1"/>
    <dgm:cxn modelId="{23E5B6D3-7B0D-4EE4-A078-3ED347338865}" type="presParOf" srcId="{36619A03-4316-48D2-A284-498EBB6208BC}" destId="{A65F2A7C-5756-4BCE-B3B7-369AEEAB8C77}" srcOrd="24" destOrd="0" presId="urn:microsoft.com/office/officeart/2005/8/layout/radial1"/>
    <dgm:cxn modelId="{D8D3615E-F09D-4EDB-8FC5-9D8275BB5259}" type="presParOf" srcId="{36619A03-4316-48D2-A284-498EBB6208BC}" destId="{B2BA1D95-9E8C-4293-9998-4669E63BF5C9}" srcOrd="25" destOrd="0" presId="urn:microsoft.com/office/officeart/2005/8/layout/radial1"/>
    <dgm:cxn modelId="{A4B0333A-F78E-4DAF-A899-B30759544EF2}" type="presParOf" srcId="{B2BA1D95-9E8C-4293-9998-4669E63BF5C9}" destId="{5430721D-90B7-4653-8ACE-A2FC0EF68ABA}" srcOrd="0" destOrd="0" presId="urn:microsoft.com/office/officeart/2005/8/layout/radial1"/>
    <dgm:cxn modelId="{000231F5-2CDA-4BFA-8543-A6DE38DBDFB6}" type="presParOf" srcId="{36619A03-4316-48D2-A284-498EBB6208BC}" destId="{1EC80F95-FAE7-4306-AB10-09B7CC83F792}" srcOrd="26" destOrd="0" presId="urn:microsoft.com/office/officeart/2005/8/layout/radial1"/>
    <dgm:cxn modelId="{F38E2731-4611-4178-A222-0C63FA92A40C}" type="presParOf" srcId="{36619A03-4316-48D2-A284-498EBB6208BC}" destId="{B69BE58B-69CD-46A3-807A-2CD0F08489BB}" srcOrd="27" destOrd="0" presId="urn:microsoft.com/office/officeart/2005/8/layout/radial1"/>
    <dgm:cxn modelId="{A6F70775-420C-4A8B-878F-5D214769588B}" type="presParOf" srcId="{B69BE58B-69CD-46A3-807A-2CD0F08489BB}" destId="{FECABA1E-88E0-4156-A6A1-9DBC215C4A36}" srcOrd="0" destOrd="0" presId="urn:microsoft.com/office/officeart/2005/8/layout/radial1"/>
    <dgm:cxn modelId="{C5725668-FFC3-4219-80BE-71E322620E68}" type="presParOf" srcId="{36619A03-4316-48D2-A284-498EBB6208BC}" destId="{79102AEF-2AA7-42E1-A982-B6B5257C7ECB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61A9D-138F-4F05-89DC-62A2558B60F3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82CF688-9D6B-433E-BA75-B1773DE977C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/>
            <a:t>Социально- педагогическая служба</a:t>
          </a:r>
          <a:endParaRPr lang="ru-RU" sz="1800" dirty="0"/>
        </a:p>
      </dgm:t>
    </dgm:pt>
    <dgm:pt modelId="{2BF2A321-58CB-4D0F-8A43-FB54572C689B}" type="parTrans" cxnId="{CB430FB7-E016-4A88-9026-1337822039F3}">
      <dgm:prSet/>
      <dgm:spPr/>
      <dgm:t>
        <a:bodyPr/>
        <a:lstStyle/>
        <a:p>
          <a:endParaRPr lang="ru-RU"/>
        </a:p>
      </dgm:t>
    </dgm:pt>
    <dgm:pt modelId="{399D28D3-3C0B-4DB7-A3DB-03898067CC65}" type="sibTrans" cxnId="{CB430FB7-E016-4A88-9026-1337822039F3}">
      <dgm:prSet/>
      <dgm:spPr/>
      <dgm:t>
        <a:bodyPr/>
        <a:lstStyle/>
        <a:p>
          <a:endParaRPr lang="ru-RU"/>
        </a:p>
      </dgm:t>
    </dgm:pt>
    <dgm:pt modelId="{F366CB98-3CBD-4784-8A81-C0FFA6E821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Воспитатели</a:t>
          </a:r>
          <a:endParaRPr lang="ru-RU" sz="1600" dirty="0"/>
        </a:p>
      </dgm:t>
    </dgm:pt>
    <dgm:pt modelId="{6EABAE95-7DB2-48C8-AB90-E883515E0CBD}" type="parTrans" cxnId="{409F50AB-B6A0-49FC-8B59-048A151E2CD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B76378D-1DEE-4043-AC1C-EE1E0D2258B1}" type="sibTrans" cxnId="{409F50AB-B6A0-49FC-8B59-048A151E2CD9}">
      <dgm:prSet/>
      <dgm:spPr/>
      <dgm:t>
        <a:bodyPr/>
        <a:lstStyle/>
        <a:p>
          <a:endParaRPr lang="ru-RU"/>
        </a:p>
      </dgm:t>
    </dgm:pt>
    <dgm:pt modelId="{C9D18D28-3B1A-45AE-96FE-5922F2AA93B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Совет</a:t>
          </a:r>
          <a:r>
            <a:rPr lang="ru-RU" sz="1600" baseline="0" dirty="0" smtClean="0"/>
            <a:t> профилактики</a:t>
          </a:r>
          <a:endParaRPr lang="ru-RU" sz="1600" dirty="0"/>
        </a:p>
      </dgm:t>
    </dgm:pt>
    <dgm:pt modelId="{B2618237-B536-4FAE-A1C7-0BEA2996C92D}" type="parTrans" cxnId="{62C810E6-C4A2-47E4-8AD3-CBD86CD4AE1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F7169CE-1F83-4F1D-AD79-68AFABCFD535}" type="sibTrans" cxnId="{62C810E6-C4A2-47E4-8AD3-CBD86CD4AE1B}">
      <dgm:prSet/>
      <dgm:spPr/>
      <dgm:t>
        <a:bodyPr/>
        <a:lstStyle/>
        <a:p>
          <a:endParaRPr lang="ru-RU"/>
        </a:p>
      </dgm:t>
    </dgm:pt>
    <dgm:pt modelId="{0CC0F36E-89FD-4EA0-B4EF-0CF177AC848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err="1" smtClean="0"/>
            <a:t>ПМПк</a:t>
          </a:r>
          <a:endParaRPr lang="ru-RU" sz="1600" dirty="0"/>
        </a:p>
      </dgm:t>
    </dgm:pt>
    <dgm:pt modelId="{DAC7DCDD-90A6-4D05-8EF1-0F66FF8B205D}" type="parTrans" cxnId="{9F37AE7B-E015-444D-BF07-F144ABE84A4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EE1AF98-2D56-4049-AB22-8E59C54BEF8D}" type="sibTrans" cxnId="{9F37AE7B-E015-444D-BF07-F144ABE84A47}">
      <dgm:prSet/>
      <dgm:spPr/>
      <dgm:t>
        <a:bodyPr/>
        <a:lstStyle/>
        <a:p>
          <a:endParaRPr lang="ru-RU"/>
        </a:p>
      </dgm:t>
    </dgm:pt>
    <dgm:pt modelId="{D2DA818C-5ACE-48B7-8EDE-7723FFACA98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Классные руководители</a:t>
          </a:r>
          <a:endParaRPr lang="ru-RU" sz="1600" dirty="0"/>
        </a:p>
      </dgm:t>
    </dgm:pt>
    <dgm:pt modelId="{3415E572-56E4-47F6-AAF2-692DE6A388EC}" type="parTrans" cxnId="{9BB31C47-3A57-4F52-884E-76E36DDEA04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87E1B1BD-B0AB-4531-AFB7-9CC686F0F621}" type="sibTrans" cxnId="{9BB31C47-3A57-4F52-884E-76E36DDEA042}">
      <dgm:prSet/>
      <dgm:spPr/>
      <dgm:t>
        <a:bodyPr/>
        <a:lstStyle/>
        <a:p>
          <a:endParaRPr lang="ru-RU"/>
        </a:p>
      </dgm:t>
    </dgm:pt>
    <dgm:pt modelId="{DDC01DED-9153-47C3-8B55-0E62FF925E7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r>
            <a:rPr lang="ru-RU" sz="1600" dirty="0" smtClean="0"/>
            <a:t>Директор</a:t>
          </a:r>
          <a:r>
            <a:rPr lang="ru-RU" sz="1200" dirty="0" smtClean="0"/>
            <a:t> </a:t>
          </a:r>
          <a:endParaRPr lang="ru-RU" sz="1200" dirty="0"/>
        </a:p>
      </dgm:t>
    </dgm:pt>
    <dgm:pt modelId="{FDA4C07F-D3DC-4ED0-8708-70FDC578825C}" type="parTrans" cxnId="{3663801A-7B5B-406C-AD93-B863705803E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46AE1BB-E170-490A-8E14-11D4E58E3696}" type="sibTrans" cxnId="{3663801A-7B5B-406C-AD93-B863705803E3}">
      <dgm:prSet/>
      <dgm:spPr/>
      <dgm:t>
        <a:bodyPr/>
        <a:lstStyle/>
        <a:p>
          <a:endParaRPr lang="ru-RU"/>
        </a:p>
      </dgm:t>
    </dgm:pt>
    <dgm:pt modelId="{6FB0C734-49A8-46C7-95F4-0E9C021F02E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Учителя трудового обучения</a:t>
          </a:r>
          <a:endParaRPr lang="ru-RU" sz="1600" dirty="0"/>
        </a:p>
      </dgm:t>
    </dgm:pt>
    <dgm:pt modelId="{E7E6E7C5-CDD0-4AAB-B387-78AB2C232763}" type="parTrans" cxnId="{7120618F-E72B-4EA4-AB44-BCDC9799018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E32779C-7DD8-40C0-B0FD-595048ACC96C}" type="sibTrans" cxnId="{7120618F-E72B-4EA4-AB44-BCDC97990189}">
      <dgm:prSet/>
      <dgm:spPr/>
      <dgm:t>
        <a:bodyPr/>
        <a:lstStyle/>
        <a:p>
          <a:endParaRPr lang="ru-RU"/>
        </a:p>
      </dgm:t>
    </dgm:pt>
    <dgm:pt modelId="{BC1DF3B8-D7B2-4672-A8BB-0CD96DB6C857}">
      <dgm:prSet phldrT="[Текст]" phldr="1"/>
      <dgm:spPr/>
      <dgm:t>
        <a:bodyPr/>
        <a:lstStyle/>
        <a:p>
          <a:endParaRPr lang="ru-RU" dirty="0"/>
        </a:p>
      </dgm:t>
    </dgm:pt>
    <dgm:pt modelId="{23BD29C6-C4C6-4839-AD6A-5A78992FF79B}" type="parTrans" cxnId="{AAF10C18-BEB2-443B-A134-F087C285B86D}">
      <dgm:prSet/>
      <dgm:spPr/>
      <dgm:t>
        <a:bodyPr/>
        <a:lstStyle/>
        <a:p>
          <a:endParaRPr lang="ru-RU"/>
        </a:p>
      </dgm:t>
    </dgm:pt>
    <dgm:pt modelId="{14093436-7B85-447F-96C7-4102C8E12279}" type="sibTrans" cxnId="{AAF10C18-BEB2-443B-A134-F087C285B86D}">
      <dgm:prSet/>
      <dgm:spPr/>
      <dgm:t>
        <a:bodyPr/>
        <a:lstStyle/>
        <a:p>
          <a:endParaRPr lang="ru-RU"/>
        </a:p>
      </dgm:t>
    </dgm:pt>
    <dgm:pt modelId="{3B54F418-05A4-4886-B1A3-68FA14C5649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Медицинская служба</a:t>
          </a:r>
          <a:endParaRPr lang="ru-RU" sz="1600" dirty="0"/>
        </a:p>
      </dgm:t>
    </dgm:pt>
    <dgm:pt modelId="{C6C82ED4-1B30-4550-A583-D647B382C5F9}" type="parTrans" cxnId="{2A582878-04E9-4059-836E-0BB840777CA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39B94E9-58EA-44B5-96E1-F36409F5C8DC}" type="sibTrans" cxnId="{2A582878-04E9-4059-836E-0BB840777CA4}">
      <dgm:prSet/>
      <dgm:spPr/>
      <dgm:t>
        <a:bodyPr/>
        <a:lstStyle/>
        <a:p>
          <a:endParaRPr lang="ru-RU"/>
        </a:p>
      </dgm:t>
    </dgm:pt>
    <dgm:pt modelId="{0B2AF29F-7F36-401B-BA2F-B0364F37F0B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Совет школы</a:t>
          </a:r>
          <a:endParaRPr lang="ru-RU" sz="1600" dirty="0"/>
        </a:p>
      </dgm:t>
    </dgm:pt>
    <dgm:pt modelId="{F61AB499-251A-41AE-A161-96D1E77FB309}" type="parTrans" cxnId="{D899BAFA-2ABE-4C70-B960-F4CA4A69822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2BD8659-19A9-46C1-A08F-BB40F8E9D8A4}" type="sibTrans" cxnId="{D899BAFA-2ABE-4C70-B960-F4CA4A698220}">
      <dgm:prSet/>
      <dgm:spPr/>
      <dgm:t>
        <a:bodyPr/>
        <a:lstStyle/>
        <a:p>
          <a:endParaRPr lang="ru-RU"/>
        </a:p>
      </dgm:t>
    </dgm:pt>
    <dgm:pt modelId="{FCC1AA8E-23ED-47CA-883F-B1E341E0541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Врач-психиатр</a:t>
          </a:r>
          <a:endParaRPr lang="ru-RU" sz="1600" dirty="0"/>
        </a:p>
      </dgm:t>
    </dgm:pt>
    <dgm:pt modelId="{4ED061E2-5594-4F8C-A3AA-426E73B1E38D}" type="parTrans" cxnId="{91C5ECEC-BBA3-457B-88EE-69571675658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B15A252-4C45-4BE5-A230-A7239F5D0942}" type="sibTrans" cxnId="{91C5ECEC-BBA3-457B-88EE-695716756582}">
      <dgm:prSet/>
      <dgm:spPr/>
      <dgm:t>
        <a:bodyPr/>
        <a:lstStyle/>
        <a:p>
          <a:endParaRPr lang="ru-RU"/>
        </a:p>
      </dgm:t>
    </dgm:pt>
    <dgm:pt modelId="{16E7449D-CB70-41B3-BBB0-9F838BA834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dirty="0" smtClean="0"/>
            <a:t>Совет детского самоуправления</a:t>
          </a:r>
          <a:endParaRPr lang="ru-RU" sz="1400" dirty="0"/>
        </a:p>
      </dgm:t>
    </dgm:pt>
    <dgm:pt modelId="{6ECC8A98-399F-44BC-95BB-6A52E8D66688}" type="parTrans" cxnId="{534923E2-0B24-4A72-94FD-06831352F5B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A688ED35-FC37-4C8E-B035-8F755B76D5BF}" type="sibTrans" cxnId="{534923E2-0B24-4A72-94FD-06831352F5BF}">
      <dgm:prSet/>
      <dgm:spPr/>
      <dgm:t>
        <a:bodyPr/>
        <a:lstStyle/>
        <a:p>
          <a:endParaRPr lang="ru-RU"/>
        </a:p>
      </dgm:t>
    </dgm:pt>
    <dgm:pt modelId="{76B047D4-B704-4A22-AB1A-91198C4CB54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Методический</a:t>
          </a:r>
          <a:r>
            <a:rPr lang="ru-RU" sz="1600" baseline="0" dirty="0" smtClean="0"/>
            <a:t> совет</a:t>
          </a:r>
          <a:endParaRPr lang="ru-RU" sz="1600" dirty="0"/>
        </a:p>
      </dgm:t>
    </dgm:pt>
    <dgm:pt modelId="{8E8C0E8A-0358-4DE5-B441-BA3578B662AF}" type="parTrans" cxnId="{9E7AD089-9B18-4504-AB96-C11B31BEB76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4BF0338-6DB5-419E-A1BC-00075A4ACC82}" type="sibTrans" cxnId="{9E7AD089-9B18-4504-AB96-C11B31BEB761}">
      <dgm:prSet/>
      <dgm:spPr/>
      <dgm:t>
        <a:bodyPr/>
        <a:lstStyle/>
        <a:p>
          <a:endParaRPr lang="ru-RU"/>
        </a:p>
      </dgm:t>
    </dgm:pt>
    <dgm:pt modelId="{0374637F-FA5C-4973-8F2A-41C42B0DB907}">
      <dgm:prSet phldrT="[Текст]" phldr="1"/>
      <dgm:spPr/>
      <dgm:t>
        <a:bodyPr/>
        <a:lstStyle/>
        <a:p>
          <a:endParaRPr lang="ru-RU" dirty="0"/>
        </a:p>
      </dgm:t>
    </dgm:pt>
    <dgm:pt modelId="{FBC236A6-2E4E-48E4-B4D5-12DE64DD1F26}" type="parTrans" cxnId="{5CD46B48-544A-44A7-9E21-1BB9650AE190}">
      <dgm:prSet/>
      <dgm:spPr/>
      <dgm:t>
        <a:bodyPr/>
        <a:lstStyle/>
        <a:p>
          <a:endParaRPr lang="ru-RU"/>
        </a:p>
      </dgm:t>
    </dgm:pt>
    <dgm:pt modelId="{8551EDEF-B0AA-49CB-8161-5A191C15E800}" type="sibTrans" cxnId="{5CD46B48-544A-44A7-9E21-1BB9650AE190}">
      <dgm:prSet/>
      <dgm:spPr/>
      <dgm:t>
        <a:bodyPr/>
        <a:lstStyle/>
        <a:p>
          <a:endParaRPr lang="ru-RU"/>
        </a:p>
      </dgm:t>
    </dgm:pt>
    <dgm:pt modelId="{B3CE0469-82B0-4DFF-B94D-E2BD7D84D91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Заместитель директора по УР</a:t>
          </a:r>
          <a:endParaRPr lang="ru-RU" sz="1600" dirty="0"/>
        </a:p>
      </dgm:t>
    </dgm:pt>
    <dgm:pt modelId="{E7A9D125-3F35-4E8B-B903-4CBCB4DC770E}" type="parTrans" cxnId="{BC242DDC-28E0-4659-8D97-9D0E21B5E12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AAE0F7E-1126-4F16-968E-B77DEA354B34}" type="sibTrans" cxnId="{BC242DDC-28E0-4659-8D97-9D0E21B5E127}">
      <dgm:prSet/>
      <dgm:spPr/>
      <dgm:t>
        <a:bodyPr/>
        <a:lstStyle/>
        <a:p>
          <a:endParaRPr lang="ru-RU"/>
        </a:p>
      </dgm:t>
    </dgm:pt>
    <dgm:pt modelId="{0DC11FEB-2D7C-4EC4-A4D3-446A762A3181}">
      <dgm:prSet/>
      <dgm:spPr/>
      <dgm:t>
        <a:bodyPr/>
        <a:lstStyle/>
        <a:p>
          <a:endParaRPr lang="ru-RU" dirty="0"/>
        </a:p>
      </dgm:t>
    </dgm:pt>
    <dgm:pt modelId="{5A299CFE-6973-4E15-8636-B978E8F80301}" type="parTrans" cxnId="{C67E7447-EEB1-4E26-9AA8-4426605FA40B}">
      <dgm:prSet/>
      <dgm:spPr/>
      <dgm:t>
        <a:bodyPr/>
        <a:lstStyle/>
        <a:p>
          <a:endParaRPr lang="ru-RU"/>
        </a:p>
      </dgm:t>
    </dgm:pt>
    <dgm:pt modelId="{566A83D6-BAF2-47F5-93B2-BF553AD65E24}" type="sibTrans" cxnId="{C67E7447-EEB1-4E26-9AA8-4426605FA40B}">
      <dgm:prSet/>
      <dgm:spPr/>
      <dgm:t>
        <a:bodyPr/>
        <a:lstStyle/>
        <a:p>
          <a:endParaRPr lang="ru-RU"/>
        </a:p>
      </dgm:t>
    </dgm:pt>
    <dgm:pt modelId="{FB74B941-9E1B-4CB4-B609-0F3B76B53C7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/>
            <a:t>Психолог</a:t>
          </a:r>
          <a:endParaRPr lang="ru-RU" sz="1600" dirty="0"/>
        </a:p>
      </dgm:t>
    </dgm:pt>
    <dgm:pt modelId="{608FE38D-589D-473F-8EF0-B66FD5B0C012}" type="parTrans" cxnId="{455872F8-D689-4DC4-BCEB-B1358E88D25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1DCA397-4354-4366-91BA-59FA9C53D921}" type="sibTrans" cxnId="{455872F8-D689-4DC4-BCEB-B1358E88D254}">
      <dgm:prSet/>
      <dgm:spPr/>
      <dgm:t>
        <a:bodyPr/>
        <a:lstStyle/>
        <a:p>
          <a:endParaRPr lang="ru-RU"/>
        </a:p>
      </dgm:t>
    </dgm:pt>
    <dgm:pt modelId="{B676D77D-D865-4D96-BA33-47A18A5717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Заместитель директора по ВР</a:t>
          </a:r>
        </a:p>
        <a:p>
          <a:endParaRPr lang="ru-RU" dirty="0"/>
        </a:p>
      </dgm:t>
    </dgm:pt>
    <dgm:pt modelId="{389A0F84-6D59-4729-AE7B-796CE63676F1}" type="parTrans" cxnId="{F9D1CC09-C7A9-4F8A-BA88-E468C8B4845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BA206E4-9002-4B27-ABEA-4CD14F5829C3}" type="sibTrans" cxnId="{F9D1CC09-C7A9-4F8A-BA88-E468C8B48453}">
      <dgm:prSet/>
      <dgm:spPr/>
      <dgm:t>
        <a:bodyPr/>
        <a:lstStyle/>
        <a:p>
          <a:endParaRPr lang="ru-RU"/>
        </a:p>
      </dgm:t>
    </dgm:pt>
    <dgm:pt modelId="{36619A03-4316-48D2-A284-498EBB6208BC}" type="pres">
      <dgm:prSet presAssocID="{ABA61A9D-138F-4F05-89DC-62A2558B60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D09CB-637D-4FB3-8CEA-39FDF9C227B2}" type="pres">
      <dgm:prSet presAssocID="{382CF688-9D6B-433E-BA75-B1773DE977CA}" presName="centerShape" presStyleLbl="node0" presStyleIdx="0" presStyleCnt="1" custScaleX="259097" custScaleY="129838" custLinFactNeighborX="581" custLinFactNeighborY="357"/>
      <dgm:spPr/>
      <dgm:t>
        <a:bodyPr/>
        <a:lstStyle/>
        <a:p>
          <a:endParaRPr lang="ru-RU"/>
        </a:p>
      </dgm:t>
    </dgm:pt>
    <dgm:pt modelId="{2872A5BA-E37B-4AD1-A248-8A1C0AAB88D1}" type="pres">
      <dgm:prSet presAssocID="{FDA4C07F-D3DC-4ED0-8708-70FDC578825C}" presName="Name9" presStyleLbl="parChTrans1D2" presStyleIdx="0" presStyleCnt="14"/>
      <dgm:spPr/>
      <dgm:t>
        <a:bodyPr/>
        <a:lstStyle/>
        <a:p>
          <a:endParaRPr lang="ru-RU"/>
        </a:p>
      </dgm:t>
    </dgm:pt>
    <dgm:pt modelId="{1E476598-F2C0-47BF-B5C8-C389EC3423B6}" type="pres">
      <dgm:prSet presAssocID="{FDA4C07F-D3DC-4ED0-8708-70FDC578825C}" presName="connTx" presStyleLbl="parChTrans1D2" presStyleIdx="0" presStyleCnt="14"/>
      <dgm:spPr/>
      <dgm:t>
        <a:bodyPr/>
        <a:lstStyle/>
        <a:p>
          <a:endParaRPr lang="ru-RU"/>
        </a:p>
      </dgm:t>
    </dgm:pt>
    <dgm:pt modelId="{FEE6FAD6-832F-4DA3-A024-C569C88D10D5}" type="pres">
      <dgm:prSet presAssocID="{DDC01DED-9153-47C3-8B55-0E62FF925E7E}" presName="node" presStyleLbl="node1" presStyleIdx="0" presStyleCnt="14" custScaleX="217183" custScaleY="108141" custRadScaleRad="98894" custRadScaleInc="-1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512CF-2228-45B9-8C16-FA11271E53CD}" type="pres">
      <dgm:prSet presAssocID="{E7A9D125-3F35-4E8B-B903-4CBCB4DC770E}" presName="Name9" presStyleLbl="parChTrans1D2" presStyleIdx="1" presStyleCnt="14"/>
      <dgm:spPr/>
      <dgm:t>
        <a:bodyPr/>
        <a:lstStyle/>
        <a:p>
          <a:endParaRPr lang="ru-RU"/>
        </a:p>
      </dgm:t>
    </dgm:pt>
    <dgm:pt modelId="{1612B29F-C4A5-4C0D-926B-1E024CB7FAB1}" type="pres">
      <dgm:prSet presAssocID="{E7A9D125-3F35-4E8B-B903-4CBCB4DC770E}" presName="connTx" presStyleLbl="parChTrans1D2" presStyleIdx="1" presStyleCnt="14"/>
      <dgm:spPr/>
      <dgm:t>
        <a:bodyPr/>
        <a:lstStyle/>
        <a:p>
          <a:endParaRPr lang="ru-RU"/>
        </a:p>
      </dgm:t>
    </dgm:pt>
    <dgm:pt modelId="{15787588-2896-4887-B0C5-B636E524C709}" type="pres">
      <dgm:prSet presAssocID="{B3CE0469-82B0-4DFF-B94D-E2BD7D84D91F}" presName="node" presStyleLbl="node1" presStyleIdx="1" presStyleCnt="14" custScaleX="203091" custScaleY="122756" custRadScaleRad="118710" custRadScaleInc="7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D273-C864-4DF6-841C-EAA68F2584C0}" type="pres">
      <dgm:prSet presAssocID="{3415E572-56E4-47F6-AAF2-692DE6A388EC}" presName="Name9" presStyleLbl="parChTrans1D2" presStyleIdx="2" presStyleCnt="14"/>
      <dgm:spPr/>
      <dgm:t>
        <a:bodyPr/>
        <a:lstStyle/>
        <a:p>
          <a:endParaRPr lang="ru-RU"/>
        </a:p>
      </dgm:t>
    </dgm:pt>
    <dgm:pt modelId="{77C11A4D-BE03-4179-BABB-D23602EAB819}" type="pres">
      <dgm:prSet presAssocID="{3415E572-56E4-47F6-AAF2-692DE6A388EC}" presName="connTx" presStyleLbl="parChTrans1D2" presStyleIdx="2" presStyleCnt="14"/>
      <dgm:spPr/>
      <dgm:t>
        <a:bodyPr/>
        <a:lstStyle/>
        <a:p>
          <a:endParaRPr lang="ru-RU"/>
        </a:p>
      </dgm:t>
    </dgm:pt>
    <dgm:pt modelId="{9D8C1F0E-2CD7-4B0C-B4E2-C1717F58F406}" type="pres">
      <dgm:prSet presAssocID="{D2DA818C-5ACE-48B7-8EDE-7723FFACA98F}" presName="node" presStyleLbl="node1" presStyleIdx="2" presStyleCnt="14" custScaleX="213695" custScaleY="119075" custRadScaleRad="151687" custRadScaleInc="6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AE69-F2FC-49F4-9F56-B6FB7248B492}" type="pres">
      <dgm:prSet presAssocID="{6EABAE95-7DB2-48C8-AB90-E883515E0CBD}" presName="Name9" presStyleLbl="parChTrans1D2" presStyleIdx="3" presStyleCnt="14"/>
      <dgm:spPr/>
      <dgm:t>
        <a:bodyPr/>
        <a:lstStyle/>
        <a:p>
          <a:endParaRPr lang="ru-RU"/>
        </a:p>
      </dgm:t>
    </dgm:pt>
    <dgm:pt modelId="{C3448C20-33BA-4CBD-9014-75F08B6EE530}" type="pres">
      <dgm:prSet presAssocID="{6EABAE95-7DB2-48C8-AB90-E883515E0CBD}" presName="connTx" presStyleLbl="parChTrans1D2" presStyleIdx="3" presStyleCnt="14"/>
      <dgm:spPr/>
      <dgm:t>
        <a:bodyPr/>
        <a:lstStyle/>
        <a:p>
          <a:endParaRPr lang="ru-RU"/>
        </a:p>
      </dgm:t>
    </dgm:pt>
    <dgm:pt modelId="{2937A981-9C45-42D2-9A49-A5605557DA04}" type="pres">
      <dgm:prSet presAssocID="{F366CB98-3CBD-4784-8A81-C0FFA6E8218A}" presName="node" presStyleLbl="node1" presStyleIdx="3" presStyleCnt="14" custScaleX="184333" custRadScaleRad="143517" custRadScaleInc="-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E7E9-BA72-44C3-8349-573FCA758FC6}" type="pres">
      <dgm:prSet presAssocID="{B2618237-B536-4FAE-A1C7-0BEA2996C92D}" presName="Name9" presStyleLbl="parChTrans1D2" presStyleIdx="4" presStyleCnt="14"/>
      <dgm:spPr/>
      <dgm:t>
        <a:bodyPr/>
        <a:lstStyle/>
        <a:p>
          <a:endParaRPr lang="ru-RU"/>
        </a:p>
      </dgm:t>
    </dgm:pt>
    <dgm:pt modelId="{852C4F60-E5DE-4088-B1C1-3FFAC62F3E70}" type="pres">
      <dgm:prSet presAssocID="{B2618237-B536-4FAE-A1C7-0BEA2996C92D}" presName="connTx" presStyleLbl="parChTrans1D2" presStyleIdx="4" presStyleCnt="14"/>
      <dgm:spPr/>
      <dgm:t>
        <a:bodyPr/>
        <a:lstStyle/>
        <a:p>
          <a:endParaRPr lang="ru-RU"/>
        </a:p>
      </dgm:t>
    </dgm:pt>
    <dgm:pt modelId="{0D1FC73E-67C5-4B41-B3E0-07443494766D}" type="pres">
      <dgm:prSet presAssocID="{C9D18D28-3B1A-45AE-96FE-5922F2AA93B2}" presName="node" presStyleLbl="node1" presStyleIdx="4" presStyleCnt="14" custScaleX="210919" custScaleY="100621" custRadScaleRad="143464" custRadScaleInc="-77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B49E-5871-49F3-84D2-E218551CB2AA}" type="pres">
      <dgm:prSet presAssocID="{6ECC8A98-399F-44BC-95BB-6A52E8D66688}" presName="Name9" presStyleLbl="parChTrans1D2" presStyleIdx="5" presStyleCnt="14"/>
      <dgm:spPr/>
      <dgm:t>
        <a:bodyPr/>
        <a:lstStyle/>
        <a:p>
          <a:endParaRPr lang="ru-RU"/>
        </a:p>
      </dgm:t>
    </dgm:pt>
    <dgm:pt modelId="{E34A5BA6-2A35-41C6-9C41-0B8D79D4A6A2}" type="pres">
      <dgm:prSet presAssocID="{6ECC8A98-399F-44BC-95BB-6A52E8D66688}" presName="connTx" presStyleLbl="parChTrans1D2" presStyleIdx="5" presStyleCnt="14"/>
      <dgm:spPr/>
      <dgm:t>
        <a:bodyPr/>
        <a:lstStyle/>
        <a:p>
          <a:endParaRPr lang="ru-RU"/>
        </a:p>
      </dgm:t>
    </dgm:pt>
    <dgm:pt modelId="{C6F4EA20-8EFB-4FEC-B73B-CFD04831B6C6}" type="pres">
      <dgm:prSet presAssocID="{16E7449D-CB70-41B3-BBB0-9F838BA8341D}" presName="node" presStyleLbl="node1" presStyleIdx="5" presStyleCnt="14" custScaleX="212405" custRadScaleRad="139683" custRadScaleInc="-13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3406-5E13-41AC-9770-24E16D40A66E}" type="pres">
      <dgm:prSet presAssocID="{8E8C0E8A-0358-4DE5-B441-BA3578B662AF}" presName="Name9" presStyleLbl="parChTrans1D2" presStyleIdx="6" presStyleCnt="14"/>
      <dgm:spPr/>
      <dgm:t>
        <a:bodyPr/>
        <a:lstStyle/>
        <a:p>
          <a:endParaRPr lang="ru-RU"/>
        </a:p>
      </dgm:t>
    </dgm:pt>
    <dgm:pt modelId="{1513006D-58ED-4A7D-B535-DA0D614EAD6E}" type="pres">
      <dgm:prSet presAssocID="{8E8C0E8A-0358-4DE5-B441-BA3578B662AF}" presName="connTx" presStyleLbl="parChTrans1D2" presStyleIdx="6" presStyleCnt="14"/>
      <dgm:spPr/>
      <dgm:t>
        <a:bodyPr/>
        <a:lstStyle/>
        <a:p>
          <a:endParaRPr lang="ru-RU"/>
        </a:p>
      </dgm:t>
    </dgm:pt>
    <dgm:pt modelId="{81FA2977-016E-4D2A-B397-6F7F12AF4898}" type="pres">
      <dgm:prSet presAssocID="{76B047D4-B704-4A22-AB1A-91198C4CB548}" presName="node" presStyleLbl="node1" presStyleIdx="6" presStyleCnt="14" custScaleX="222358" custScaleY="117338" custRadScaleRad="117962" custRadScaleInc="-14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56B72-44BE-4287-88E0-7BDD67F532A0}" type="pres">
      <dgm:prSet presAssocID="{F61AB499-251A-41AE-A161-96D1E77FB309}" presName="Name9" presStyleLbl="parChTrans1D2" presStyleIdx="7" presStyleCnt="14"/>
      <dgm:spPr/>
      <dgm:t>
        <a:bodyPr/>
        <a:lstStyle/>
        <a:p>
          <a:endParaRPr lang="ru-RU"/>
        </a:p>
      </dgm:t>
    </dgm:pt>
    <dgm:pt modelId="{E770C980-2259-4C72-9279-29BB109BD739}" type="pres">
      <dgm:prSet presAssocID="{F61AB499-251A-41AE-A161-96D1E77FB309}" presName="connTx" presStyleLbl="parChTrans1D2" presStyleIdx="7" presStyleCnt="14"/>
      <dgm:spPr/>
      <dgm:t>
        <a:bodyPr/>
        <a:lstStyle/>
        <a:p>
          <a:endParaRPr lang="ru-RU"/>
        </a:p>
      </dgm:t>
    </dgm:pt>
    <dgm:pt modelId="{5D5AF64F-4654-48E0-AEC5-EB4EF9F3F099}" type="pres">
      <dgm:prSet presAssocID="{0B2AF29F-7F36-401B-BA2F-B0364F37F0B5}" presName="node" presStyleLbl="node1" presStyleIdx="7" presStyleCnt="14" custScaleX="216436" custScaleY="117341" custRadScaleRad="95989" custRadScaleInc="-11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75ED-7CC3-4F47-89AF-151957B4A72D}" type="pres">
      <dgm:prSet presAssocID="{DAC7DCDD-90A6-4D05-8EF1-0F66FF8B205D}" presName="Name9" presStyleLbl="parChTrans1D2" presStyleIdx="8" presStyleCnt="14"/>
      <dgm:spPr/>
      <dgm:t>
        <a:bodyPr/>
        <a:lstStyle/>
        <a:p>
          <a:endParaRPr lang="ru-RU"/>
        </a:p>
      </dgm:t>
    </dgm:pt>
    <dgm:pt modelId="{36AD7199-F447-48F2-B40B-28AA7846705D}" type="pres">
      <dgm:prSet presAssocID="{DAC7DCDD-90A6-4D05-8EF1-0F66FF8B205D}" presName="connTx" presStyleLbl="parChTrans1D2" presStyleIdx="8" presStyleCnt="14"/>
      <dgm:spPr/>
      <dgm:t>
        <a:bodyPr/>
        <a:lstStyle/>
        <a:p>
          <a:endParaRPr lang="ru-RU"/>
        </a:p>
      </dgm:t>
    </dgm:pt>
    <dgm:pt modelId="{332A1C97-6F05-410B-B0C3-4EFEFECBAAA1}" type="pres">
      <dgm:prSet presAssocID="{0CC0F36E-89FD-4EA0-B4EF-0CF177AC8489}" presName="node" presStyleLbl="node1" presStyleIdx="8" presStyleCnt="14" custScaleX="202029" custScaleY="117341" custRadScaleRad="115829" custRadScaleInc="11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3B8B-2F7A-46DE-8C55-5757556F41C5}" type="pres">
      <dgm:prSet presAssocID="{C6C82ED4-1B30-4550-A583-D647B382C5F9}" presName="Name9" presStyleLbl="parChTrans1D2" presStyleIdx="9" presStyleCnt="14"/>
      <dgm:spPr/>
      <dgm:t>
        <a:bodyPr/>
        <a:lstStyle/>
        <a:p>
          <a:endParaRPr lang="ru-RU"/>
        </a:p>
      </dgm:t>
    </dgm:pt>
    <dgm:pt modelId="{67B9554F-FA25-462B-94B9-FE06256DDA37}" type="pres">
      <dgm:prSet presAssocID="{C6C82ED4-1B30-4550-A583-D647B382C5F9}" presName="connTx" presStyleLbl="parChTrans1D2" presStyleIdx="9" presStyleCnt="14"/>
      <dgm:spPr/>
      <dgm:t>
        <a:bodyPr/>
        <a:lstStyle/>
        <a:p>
          <a:endParaRPr lang="ru-RU"/>
        </a:p>
      </dgm:t>
    </dgm:pt>
    <dgm:pt modelId="{85B8F05F-6869-436B-881C-6632E4F13FE7}" type="pres">
      <dgm:prSet presAssocID="{3B54F418-05A4-4886-B1A3-68FA14C56491}" presName="node" presStyleLbl="node1" presStyleIdx="9" presStyleCnt="14" custScaleX="208836" custScaleY="117341" custRadScaleRad="141040" custRadScaleInc="10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4836D-1B67-4B61-8D10-39FDDD3AB20E}" type="pres">
      <dgm:prSet presAssocID="{4ED061E2-5594-4F8C-A3AA-426E73B1E38D}" presName="Name9" presStyleLbl="parChTrans1D2" presStyleIdx="10" presStyleCnt="14"/>
      <dgm:spPr/>
      <dgm:t>
        <a:bodyPr/>
        <a:lstStyle/>
        <a:p>
          <a:endParaRPr lang="ru-RU"/>
        </a:p>
      </dgm:t>
    </dgm:pt>
    <dgm:pt modelId="{D80A53B5-FB75-4B7E-BEE7-669F3EC6A45A}" type="pres">
      <dgm:prSet presAssocID="{4ED061E2-5594-4F8C-A3AA-426E73B1E38D}" presName="connTx" presStyleLbl="parChTrans1D2" presStyleIdx="10" presStyleCnt="14"/>
      <dgm:spPr/>
      <dgm:t>
        <a:bodyPr/>
        <a:lstStyle/>
        <a:p>
          <a:endParaRPr lang="ru-RU"/>
        </a:p>
      </dgm:t>
    </dgm:pt>
    <dgm:pt modelId="{29F594B2-BDA2-43CC-B76C-897CA1C3E6A0}" type="pres">
      <dgm:prSet presAssocID="{FCC1AA8E-23ED-47CA-883F-B1E341E05411}" presName="node" presStyleLbl="node1" presStyleIdx="10" presStyleCnt="14" custScaleX="212179" custScaleY="117341" custRadScaleRad="149805" custRadScaleInc="4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D1450-2384-436A-84C6-6773CF173C92}" type="pres">
      <dgm:prSet presAssocID="{E7E6E7C5-CDD0-4AAB-B387-78AB2C232763}" presName="Name9" presStyleLbl="parChTrans1D2" presStyleIdx="11" presStyleCnt="14"/>
      <dgm:spPr/>
      <dgm:t>
        <a:bodyPr/>
        <a:lstStyle/>
        <a:p>
          <a:endParaRPr lang="ru-RU"/>
        </a:p>
      </dgm:t>
    </dgm:pt>
    <dgm:pt modelId="{96C48A1D-8153-420B-91F4-5C1BD4101A2D}" type="pres">
      <dgm:prSet presAssocID="{E7E6E7C5-CDD0-4AAB-B387-78AB2C232763}" presName="connTx" presStyleLbl="parChTrans1D2" presStyleIdx="11" presStyleCnt="14"/>
      <dgm:spPr/>
      <dgm:t>
        <a:bodyPr/>
        <a:lstStyle/>
        <a:p>
          <a:endParaRPr lang="ru-RU"/>
        </a:p>
      </dgm:t>
    </dgm:pt>
    <dgm:pt modelId="{A65F2A7C-5756-4BCE-B3B7-369AEEAB8C77}" type="pres">
      <dgm:prSet presAssocID="{6FB0C734-49A8-46C7-95F4-0E9C021F02E9}" presName="node" presStyleLbl="node1" presStyleIdx="11" presStyleCnt="14" custScaleX="199112" custScaleY="116718" custRadScaleRad="149289" custRadScaleInc="-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A1D95-9E8C-4293-9998-4669E63BF5C9}" type="pres">
      <dgm:prSet presAssocID="{608FE38D-589D-473F-8EF0-B66FD5B0C012}" presName="Name9" presStyleLbl="parChTrans1D2" presStyleIdx="12" presStyleCnt="14"/>
      <dgm:spPr/>
      <dgm:t>
        <a:bodyPr/>
        <a:lstStyle/>
        <a:p>
          <a:endParaRPr lang="ru-RU"/>
        </a:p>
      </dgm:t>
    </dgm:pt>
    <dgm:pt modelId="{5430721D-90B7-4653-8ACE-A2FC0EF68ABA}" type="pres">
      <dgm:prSet presAssocID="{608FE38D-589D-473F-8EF0-B66FD5B0C012}" presName="connTx" presStyleLbl="parChTrans1D2" presStyleIdx="12" presStyleCnt="14"/>
      <dgm:spPr/>
      <dgm:t>
        <a:bodyPr/>
        <a:lstStyle/>
        <a:p>
          <a:endParaRPr lang="ru-RU"/>
        </a:p>
      </dgm:t>
    </dgm:pt>
    <dgm:pt modelId="{1EC80F95-FAE7-4306-AB10-09B7CC83F792}" type="pres">
      <dgm:prSet presAssocID="{FB74B941-9E1B-4CB4-B609-0F3B76B53C7F}" presName="node" presStyleLbl="node1" presStyleIdx="12" presStyleCnt="14" custScaleX="199063" custScaleY="108049" custRadScaleRad="145931" custRadScaleInc="-7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E58B-69CD-46A3-807A-2CD0F08489BB}" type="pres">
      <dgm:prSet presAssocID="{389A0F84-6D59-4729-AE7B-796CE63676F1}" presName="Name9" presStyleLbl="parChTrans1D2" presStyleIdx="13" presStyleCnt="14"/>
      <dgm:spPr/>
      <dgm:t>
        <a:bodyPr/>
        <a:lstStyle/>
        <a:p>
          <a:endParaRPr lang="ru-RU"/>
        </a:p>
      </dgm:t>
    </dgm:pt>
    <dgm:pt modelId="{FECABA1E-88E0-4156-A6A1-9DBC215C4A36}" type="pres">
      <dgm:prSet presAssocID="{389A0F84-6D59-4729-AE7B-796CE63676F1}" presName="connTx" presStyleLbl="parChTrans1D2" presStyleIdx="13" presStyleCnt="14"/>
      <dgm:spPr/>
      <dgm:t>
        <a:bodyPr/>
        <a:lstStyle/>
        <a:p>
          <a:endParaRPr lang="ru-RU"/>
        </a:p>
      </dgm:t>
    </dgm:pt>
    <dgm:pt modelId="{79102AEF-2AA7-42E1-A982-B6B5257C7ECB}" type="pres">
      <dgm:prSet presAssocID="{B676D77D-D865-4D96-BA33-47A18A57176C}" presName="node" presStyleLbl="node1" presStyleIdx="13" presStyleCnt="14" custScaleX="186098" custScaleY="109293" custRadScaleRad="118784" custRadScaleInc="-9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0D01F-307E-4AED-8DD0-7AFF6D911476}" type="presOf" srcId="{389A0F84-6D59-4729-AE7B-796CE63676F1}" destId="{B69BE58B-69CD-46A3-807A-2CD0F08489BB}" srcOrd="0" destOrd="0" presId="urn:microsoft.com/office/officeart/2005/8/layout/radial1"/>
    <dgm:cxn modelId="{1F97F6F8-9FAA-4ACF-B1BB-2922BCAB30C6}" type="presOf" srcId="{E7A9D125-3F35-4E8B-B903-4CBCB4DC770E}" destId="{632512CF-2228-45B9-8C16-FA11271E53CD}" srcOrd="0" destOrd="0" presId="urn:microsoft.com/office/officeart/2005/8/layout/radial1"/>
    <dgm:cxn modelId="{CCED301A-0635-4D5E-8D10-0EA1C2D9F21D}" type="presOf" srcId="{FDA4C07F-D3DC-4ED0-8708-70FDC578825C}" destId="{2872A5BA-E37B-4AD1-A248-8A1C0AAB88D1}" srcOrd="0" destOrd="0" presId="urn:microsoft.com/office/officeart/2005/8/layout/radial1"/>
    <dgm:cxn modelId="{CB430FB7-E016-4A88-9026-1337822039F3}" srcId="{ABA61A9D-138F-4F05-89DC-62A2558B60F3}" destId="{382CF688-9D6B-433E-BA75-B1773DE977CA}" srcOrd="0" destOrd="0" parTransId="{2BF2A321-58CB-4D0F-8A43-FB54572C689B}" sibTransId="{399D28D3-3C0B-4DB7-A3DB-03898067CC65}"/>
    <dgm:cxn modelId="{5168FE5E-9A12-4151-9BA1-31180237C9F7}" type="presOf" srcId="{0CC0F36E-89FD-4EA0-B4EF-0CF177AC8489}" destId="{332A1C97-6F05-410B-B0C3-4EFEFECBAAA1}" srcOrd="0" destOrd="0" presId="urn:microsoft.com/office/officeart/2005/8/layout/radial1"/>
    <dgm:cxn modelId="{C67E7447-EEB1-4E26-9AA8-4426605FA40B}" srcId="{ABA61A9D-138F-4F05-89DC-62A2558B60F3}" destId="{0DC11FEB-2D7C-4EC4-A4D3-446A762A3181}" srcOrd="3" destOrd="0" parTransId="{5A299CFE-6973-4E15-8636-B978E8F80301}" sibTransId="{566A83D6-BAF2-47F5-93B2-BF553AD65E24}"/>
    <dgm:cxn modelId="{150A4A43-5D05-4E69-9F79-A7309A8203E4}" type="presOf" srcId="{4ED061E2-5594-4F8C-A3AA-426E73B1E38D}" destId="{A554836D-1B67-4B61-8D10-39FDDD3AB20E}" srcOrd="0" destOrd="0" presId="urn:microsoft.com/office/officeart/2005/8/layout/radial1"/>
    <dgm:cxn modelId="{084FDCAD-C20D-43E5-B715-286D6BC14363}" type="presOf" srcId="{E7E6E7C5-CDD0-4AAB-B387-78AB2C232763}" destId="{96C48A1D-8153-420B-91F4-5C1BD4101A2D}" srcOrd="1" destOrd="0" presId="urn:microsoft.com/office/officeart/2005/8/layout/radial1"/>
    <dgm:cxn modelId="{1BB542D9-DE0A-4E31-B7E4-3C58C77B98FD}" type="presOf" srcId="{6ECC8A98-399F-44BC-95BB-6A52E8D66688}" destId="{F038B49E-5871-49F3-84D2-E218551CB2AA}" srcOrd="0" destOrd="0" presId="urn:microsoft.com/office/officeart/2005/8/layout/radial1"/>
    <dgm:cxn modelId="{A6A5B425-92E6-42A7-ABB5-EA83DE9E226C}" type="presOf" srcId="{DAC7DCDD-90A6-4D05-8EF1-0F66FF8B205D}" destId="{36AD7199-F447-48F2-B40B-28AA7846705D}" srcOrd="1" destOrd="0" presId="urn:microsoft.com/office/officeart/2005/8/layout/radial1"/>
    <dgm:cxn modelId="{ED572E3F-12CE-4A65-9166-5BED8EA0E6C9}" type="presOf" srcId="{E7A9D125-3F35-4E8B-B903-4CBCB4DC770E}" destId="{1612B29F-C4A5-4C0D-926B-1E024CB7FAB1}" srcOrd="1" destOrd="0" presId="urn:microsoft.com/office/officeart/2005/8/layout/radial1"/>
    <dgm:cxn modelId="{9AD1058D-7DA4-46D3-B90A-BD820DFA391E}" type="presOf" srcId="{6EABAE95-7DB2-48C8-AB90-E883515E0CBD}" destId="{16D0AE69-F2FC-49F4-9F56-B6FB7248B492}" srcOrd="0" destOrd="0" presId="urn:microsoft.com/office/officeart/2005/8/layout/radial1"/>
    <dgm:cxn modelId="{BC5EE519-B1B8-47E1-89F8-CD4076CC6C67}" type="presOf" srcId="{F61AB499-251A-41AE-A161-96D1E77FB309}" destId="{E770C980-2259-4C72-9279-29BB109BD739}" srcOrd="1" destOrd="0" presId="urn:microsoft.com/office/officeart/2005/8/layout/radial1"/>
    <dgm:cxn modelId="{AF872B98-A1FE-4918-BA69-4B0989FF8A21}" type="presOf" srcId="{6EABAE95-7DB2-48C8-AB90-E883515E0CBD}" destId="{C3448C20-33BA-4CBD-9014-75F08B6EE530}" srcOrd="1" destOrd="0" presId="urn:microsoft.com/office/officeart/2005/8/layout/radial1"/>
    <dgm:cxn modelId="{431A41D5-378E-4E17-B879-071512115DCC}" type="presOf" srcId="{FDA4C07F-D3DC-4ED0-8708-70FDC578825C}" destId="{1E476598-F2C0-47BF-B5C8-C389EC3423B6}" srcOrd="1" destOrd="0" presId="urn:microsoft.com/office/officeart/2005/8/layout/radial1"/>
    <dgm:cxn modelId="{E8F0845D-A114-4FDA-9DC3-2C470B6620CD}" type="presOf" srcId="{0B2AF29F-7F36-401B-BA2F-B0364F37F0B5}" destId="{5D5AF64F-4654-48E0-AEC5-EB4EF9F3F099}" srcOrd="0" destOrd="0" presId="urn:microsoft.com/office/officeart/2005/8/layout/radial1"/>
    <dgm:cxn modelId="{002D6AAC-7544-4198-A777-1B54F502999F}" type="presOf" srcId="{B3CE0469-82B0-4DFF-B94D-E2BD7D84D91F}" destId="{15787588-2896-4887-B0C5-B636E524C709}" srcOrd="0" destOrd="0" presId="urn:microsoft.com/office/officeart/2005/8/layout/radial1"/>
    <dgm:cxn modelId="{3663801A-7B5B-406C-AD93-B863705803E3}" srcId="{382CF688-9D6B-433E-BA75-B1773DE977CA}" destId="{DDC01DED-9153-47C3-8B55-0E62FF925E7E}" srcOrd="0" destOrd="0" parTransId="{FDA4C07F-D3DC-4ED0-8708-70FDC578825C}" sibTransId="{046AE1BB-E170-490A-8E14-11D4E58E3696}"/>
    <dgm:cxn modelId="{1041D373-2292-41B6-AC0F-442081FEA49C}" type="presOf" srcId="{D2DA818C-5ACE-48B7-8EDE-7723FFACA98F}" destId="{9D8C1F0E-2CD7-4B0C-B4E2-C1717F58F406}" srcOrd="0" destOrd="0" presId="urn:microsoft.com/office/officeart/2005/8/layout/radial1"/>
    <dgm:cxn modelId="{534923E2-0B24-4A72-94FD-06831352F5BF}" srcId="{382CF688-9D6B-433E-BA75-B1773DE977CA}" destId="{16E7449D-CB70-41B3-BBB0-9F838BA8341D}" srcOrd="5" destOrd="0" parTransId="{6ECC8A98-399F-44BC-95BB-6A52E8D66688}" sibTransId="{A688ED35-FC37-4C8E-B035-8F755B76D5BF}"/>
    <dgm:cxn modelId="{E8224343-52CE-45E2-9ED2-517FB143B1D5}" type="presOf" srcId="{6ECC8A98-399F-44BC-95BB-6A52E8D66688}" destId="{E34A5BA6-2A35-41C6-9C41-0B8D79D4A6A2}" srcOrd="1" destOrd="0" presId="urn:microsoft.com/office/officeart/2005/8/layout/radial1"/>
    <dgm:cxn modelId="{5CD46B48-544A-44A7-9E21-1BB9650AE190}" srcId="{ABA61A9D-138F-4F05-89DC-62A2558B60F3}" destId="{0374637F-FA5C-4973-8F2A-41C42B0DB907}" srcOrd="2" destOrd="0" parTransId="{FBC236A6-2E4E-48E4-B4D5-12DE64DD1F26}" sibTransId="{8551EDEF-B0AA-49CB-8161-5A191C15E800}"/>
    <dgm:cxn modelId="{478E6830-60F3-4306-903A-278E7B097009}" type="presOf" srcId="{E7E6E7C5-CDD0-4AAB-B387-78AB2C232763}" destId="{B2CD1450-2384-436A-84C6-6773CF173C92}" srcOrd="0" destOrd="0" presId="urn:microsoft.com/office/officeart/2005/8/layout/radial1"/>
    <dgm:cxn modelId="{D899BAFA-2ABE-4C70-B960-F4CA4A698220}" srcId="{382CF688-9D6B-433E-BA75-B1773DE977CA}" destId="{0B2AF29F-7F36-401B-BA2F-B0364F37F0B5}" srcOrd="7" destOrd="0" parTransId="{F61AB499-251A-41AE-A161-96D1E77FB309}" sibTransId="{52BD8659-19A9-46C1-A08F-BB40F8E9D8A4}"/>
    <dgm:cxn modelId="{F4C1639D-35B0-4433-919A-2793990349AC}" type="presOf" srcId="{16E7449D-CB70-41B3-BBB0-9F838BA8341D}" destId="{C6F4EA20-8EFB-4FEC-B73B-CFD04831B6C6}" srcOrd="0" destOrd="0" presId="urn:microsoft.com/office/officeart/2005/8/layout/radial1"/>
    <dgm:cxn modelId="{34A0EB8E-AC11-4B22-AFE1-8F1321AD3656}" type="presOf" srcId="{C9D18D28-3B1A-45AE-96FE-5922F2AA93B2}" destId="{0D1FC73E-67C5-4B41-B3E0-07443494766D}" srcOrd="0" destOrd="0" presId="urn:microsoft.com/office/officeart/2005/8/layout/radial1"/>
    <dgm:cxn modelId="{4E8292BE-7374-4ABD-872A-3E68690983D1}" type="presOf" srcId="{B2618237-B536-4FAE-A1C7-0BEA2996C92D}" destId="{852C4F60-E5DE-4088-B1C1-3FFAC62F3E70}" srcOrd="1" destOrd="0" presId="urn:microsoft.com/office/officeart/2005/8/layout/radial1"/>
    <dgm:cxn modelId="{B735753A-02CE-4E43-8588-B7D41A629C1B}" type="presOf" srcId="{ABA61A9D-138F-4F05-89DC-62A2558B60F3}" destId="{36619A03-4316-48D2-A284-498EBB6208BC}" srcOrd="0" destOrd="0" presId="urn:microsoft.com/office/officeart/2005/8/layout/radial1"/>
    <dgm:cxn modelId="{9E7AD089-9B18-4504-AB96-C11B31BEB761}" srcId="{382CF688-9D6B-433E-BA75-B1773DE977CA}" destId="{76B047D4-B704-4A22-AB1A-91198C4CB548}" srcOrd="6" destOrd="0" parTransId="{8E8C0E8A-0358-4DE5-B441-BA3578B662AF}" sibTransId="{E4BF0338-6DB5-419E-A1BC-00075A4ACC82}"/>
    <dgm:cxn modelId="{83ED508E-0E6A-4976-BA11-858DE56537AA}" type="presOf" srcId="{FB74B941-9E1B-4CB4-B609-0F3B76B53C7F}" destId="{1EC80F95-FAE7-4306-AB10-09B7CC83F792}" srcOrd="0" destOrd="0" presId="urn:microsoft.com/office/officeart/2005/8/layout/radial1"/>
    <dgm:cxn modelId="{91C5ECEC-BBA3-457B-88EE-695716756582}" srcId="{382CF688-9D6B-433E-BA75-B1773DE977CA}" destId="{FCC1AA8E-23ED-47CA-883F-B1E341E05411}" srcOrd="10" destOrd="0" parTransId="{4ED061E2-5594-4F8C-A3AA-426E73B1E38D}" sibTransId="{0B15A252-4C45-4BE5-A230-A7239F5D0942}"/>
    <dgm:cxn modelId="{CE4675B7-F5F8-4C6F-9008-582BA3DE0B1B}" type="presOf" srcId="{3415E572-56E4-47F6-AAF2-692DE6A388EC}" destId="{77C11A4D-BE03-4179-BABB-D23602EAB819}" srcOrd="1" destOrd="0" presId="urn:microsoft.com/office/officeart/2005/8/layout/radial1"/>
    <dgm:cxn modelId="{C71D13F3-F653-4E8B-BE48-CFDF277FDA84}" type="presOf" srcId="{608FE38D-589D-473F-8EF0-B66FD5B0C012}" destId="{B2BA1D95-9E8C-4293-9998-4669E63BF5C9}" srcOrd="0" destOrd="0" presId="urn:microsoft.com/office/officeart/2005/8/layout/radial1"/>
    <dgm:cxn modelId="{929DA764-D8D6-4FF4-8164-2FFA89D76EE6}" type="presOf" srcId="{8E8C0E8A-0358-4DE5-B441-BA3578B662AF}" destId="{B09E3406-5E13-41AC-9770-24E16D40A66E}" srcOrd="0" destOrd="0" presId="urn:microsoft.com/office/officeart/2005/8/layout/radial1"/>
    <dgm:cxn modelId="{3BDD8036-BF3A-4232-84C5-6BD35A56323F}" type="presOf" srcId="{FCC1AA8E-23ED-47CA-883F-B1E341E05411}" destId="{29F594B2-BDA2-43CC-B76C-897CA1C3E6A0}" srcOrd="0" destOrd="0" presId="urn:microsoft.com/office/officeart/2005/8/layout/radial1"/>
    <dgm:cxn modelId="{9F37AE7B-E015-444D-BF07-F144ABE84A47}" srcId="{382CF688-9D6B-433E-BA75-B1773DE977CA}" destId="{0CC0F36E-89FD-4EA0-B4EF-0CF177AC8489}" srcOrd="8" destOrd="0" parTransId="{DAC7DCDD-90A6-4D05-8EF1-0F66FF8B205D}" sibTransId="{9EE1AF98-2D56-4049-AB22-8E59C54BEF8D}"/>
    <dgm:cxn modelId="{B64FB83A-1BDC-408E-823F-9EB0ECBFE71A}" type="presOf" srcId="{8E8C0E8A-0358-4DE5-B441-BA3578B662AF}" destId="{1513006D-58ED-4A7D-B535-DA0D614EAD6E}" srcOrd="1" destOrd="0" presId="urn:microsoft.com/office/officeart/2005/8/layout/radial1"/>
    <dgm:cxn modelId="{2A582878-04E9-4059-836E-0BB840777CA4}" srcId="{382CF688-9D6B-433E-BA75-B1773DE977CA}" destId="{3B54F418-05A4-4886-B1A3-68FA14C56491}" srcOrd="9" destOrd="0" parTransId="{C6C82ED4-1B30-4550-A583-D647B382C5F9}" sibTransId="{539B94E9-58EA-44B5-96E1-F36409F5C8DC}"/>
    <dgm:cxn modelId="{AECAF60D-C952-431C-8BA7-31C10AD7D871}" type="presOf" srcId="{76B047D4-B704-4A22-AB1A-91198C4CB548}" destId="{81FA2977-016E-4D2A-B397-6F7F12AF4898}" srcOrd="0" destOrd="0" presId="urn:microsoft.com/office/officeart/2005/8/layout/radial1"/>
    <dgm:cxn modelId="{409F50AB-B6A0-49FC-8B59-048A151E2CD9}" srcId="{382CF688-9D6B-433E-BA75-B1773DE977CA}" destId="{F366CB98-3CBD-4784-8A81-C0FFA6E8218A}" srcOrd="3" destOrd="0" parTransId="{6EABAE95-7DB2-48C8-AB90-E883515E0CBD}" sibTransId="{0B76378D-1DEE-4043-AC1C-EE1E0D2258B1}"/>
    <dgm:cxn modelId="{4EA517DE-9BCD-41BC-983D-77BF3B7EC043}" type="presOf" srcId="{DAC7DCDD-90A6-4D05-8EF1-0F66FF8B205D}" destId="{665C75ED-7CC3-4F47-89AF-151957B4A72D}" srcOrd="0" destOrd="0" presId="urn:microsoft.com/office/officeart/2005/8/layout/radial1"/>
    <dgm:cxn modelId="{FBB3C290-DF34-43EB-BAB5-40D2F3BABEFC}" type="presOf" srcId="{3415E572-56E4-47F6-AAF2-692DE6A388EC}" destId="{505CD273-C864-4DF6-841C-EAA68F2584C0}" srcOrd="0" destOrd="0" presId="urn:microsoft.com/office/officeart/2005/8/layout/radial1"/>
    <dgm:cxn modelId="{455872F8-D689-4DC4-BCEB-B1358E88D254}" srcId="{382CF688-9D6B-433E-BA75-B1773DE977CA}" destId="{FB74B941-9E1B-4CB4-B609-0F3B76B53C7F}" srcOrd="12" destOrd="0" parTransId="{608FE38D-589D-473F-8EF0-B66FD5B0C012}" sibTransId="{11DCA397-4354-4366-91BA-59FA9C53D921}"/>
    <dgm:cxn modelId="{282EA734-D77D-44CB-A82E-DFC6BA76D835}" type="presOf" srcId="{389A0F84-6D59-4729-AE7B-796CE63676F1}" destId="{FECABA1E-88E0-4156-A6A1-9DBC215C4A36}" srcOrd="1" destOrd="0" presId="urn:microsoft.com/office/officeart/2005/8/layout/radial1"/>
    <dgm:cxn modelId="{AAF10C18-BEB2-443B-A134-F087C285B86D}" srcId="{ABA61A9D-138F-4F05-89DC-62A2558B60F3}" destId="{BC1DF3B8-D7B2-4672-A8BB-0CD96DB6C857}" srcOrd="1" destOrd="0" parTransId="{23BD29C6-C4C6-4839-AD6A-5A78992FF79B}" sibTransId="{14093436-7B85-447F-96C7-4102C8E12279}"/>
    <dgm:cxn modelId="{B3CEC0CB-D67E-46B7-8880-CC4DE3B8FA77}" type="presOf" srcId="{6FB0C734-49A8-46C7-95F4-0E9C021F02E9}" destId="{A65F2A7C-5756-4BCE-B3B7-369AEEAB8C77}" srcOrd="0" destOrd="0" presId="urn:microsoft.com/office/officeart/2005/8/layout/radial1"/>
    <dgm:cxn modelId="{12AD95E5-EFD6-408F-A4C2-7809405ED2B7}" type="presOf" srcId="{B676D77D-D865-4D96-BA33-47A18A57176C}" destId="{79102AEF-2AA7-42E1-A982-B6B5257C7ECB}" srcOrd="0" destOrd="0" presId="urn:microsoft.com/office/officeart/2005/8/layout/radial1"/>
    <dgm:cxn modelId="{1221E5DD-9014-4EEF-969E-0D0B9129A49D}" type="presOf" srcId="{F366CB98-3CBD-4784-8A81-C0FFA6E8218A}" destId="{2937A981-9C45-42D2-9A49-A5605557DA04}" srcOrd="0" destOrd="0" presId="urn:microsoft.com/office/officeart/2005/8/layout/radial1"/>
    <dgm:cxn modelId="{9BB31C47-3A57-4F52-884E-76E36DDEA042}" srcId="{382CF688-9D6B-433E-BA75-B1773DE977CA}" destId="{D2DA818C-5ACE-48B7-8EDE-7723FFACA98F}" srcOrd="2" destOrd="0" parTransId="{3415E572-56E4-47F6-AAF2-692DE6A388EC}" sibTransId="{87E1B1BD-B0AB-4531-AFB7-9CC686F0F621}"/>
    <dgm:cxn modelId="{A334D097-1406-4E73-B393-76C2F17A748D}" type="presOf" srcId="{B2618237-B536-4FAE-A1C7-0BEA2996C92D}" destId="{9EBFE7E9-BA72-44C3-8349-573FCA758FC6}" srcOrd="0" destOrd="0" presId="urn:microsoft.com/office/officeart/2005/8/layout/radial1"/>
    <dgm:cxn modelId="{FB08495C-2D89-4656-AB74-5126CB3AEBED}" type="presOf" srcId="{DDC01DED-9153-47C3-8B55-0E62FF925E7E}" destId="{FEE6FAD6-832F-4DA3-A024-C569C88D10D5}" srcOrd="0" destOrd="0" presId="urn:microsoft.com/office/officeart/2005/8/layout/radial1"/>
    <dgm:cxn modelId="{1E838C77-CCB4-41E1-9994-2D346727A640}" type="presOf" srcId="{F61AB499-251A-41AE-A161-96D1E77FB309}" destId="{E3156B72-44BE-4287-88E0-7BDD67F532A0}" srcOrd="0" destOrd="0" presId="urn:microsoft.com/office/officeart/2005/8/layout/radial1"/>
    <dgm:cxn modelId="{AE3B5B55-5920-470B-A201-58C8C42DD975}" type="presOf" srcId="{C6C82ED4-1B30-4550-A583-D647B382C5F9}" destId="{78923B8B-2F7A-46DE-8C55-5757556F41C5}" srcOrd="0" destOrd="0" presId="urn:microsoft.com/office/officeart/2005/8/layout/radial1"/>
    <dgm:cxn modelId="{466DA894-DB30-43AD-8347-A01B3A1146B5}" type="presOf" srcId="{3B54F418-05A4-4886-B1A3-68FA14C56491}" destId="{85B8F05F-6869-436B-881C-6632E4F13FE7}" srcOrd="0" destOrd="0" presId="urn:microsoft.com/office/officeart/2005/8/layout/radial1"/>
    <dgm:cxn modelId="{7F91116B-C745-4B76-B000-0DA46BE3D0B2}" type="presOf" srcId="{C6C82ED4-1B30-4550-A583-D647B382C5F9}" destId="{67B9554F-FA25-462B-94B9-FE06256DDA37}" srcOrd="1" destOrd="0" presId="urn:microsoft.com/office/officeart/2005/8/layout/radial1"/>
    <dgm:cxn modelId="{BC242DDC-28E0-4659-8D97-9D0E21B5E127}" srcId="{382CF688-9D6B-433E-BA75-B1773DE977CA}" destId="{B3CE0469-82B0-4DFF-B94D-E2BD7D84D91F}" srcOrd="1" destOrd="0" parTransId="{E7A9D125-3F35-4E8B-B903-4CBCB4DC770E}" sibTransId="{3AAE0F7E-1126-4F16-968E-B77DEA354B34}"/>
    <dgm:cxn modelId="{7120618F-E72B-4EA4-AB44-BCDC97990189}" srcId="{382CF688-9D6B-433E-BA75-B1773DE977CA}" destId="{6FB0C734-49A8-46C7-95F4-0E9C021F02E9}" srcOrd="11" destOrd="0" parTransId="{E7E6E7C5-CDD0-4AAB-B387-78AB2C232763}" sibTransId="{0E32779C-7DD8-40C0-B0FD-595048ACC96C}"/>
    <dgm:cxn modelId="{4E2D7C41-2B91-4C75-BB40-D93AA1509EFE}" type="presOf" srcId="{382CF688-9D6B-433E-BA75-B1773DE977CA}" destId="{A2FD09CB-637D-4FB3-8CEA-39FDF9C227B2}" srcOrd="0" destOrd="0" presId="urn:microsoft.com/office/officeart/2005/8/layout/radial1"/>
    <dgm:cxn modelId="{F9D1CC09-C7A9-4F8A-BA88-E468C8B48453}" srcId="{382CF688-9D6B-433E-BA75-B1773DE977CA}" destId="{B676D77D-D865-4D96-BA33-47A18A57176C}" srcOrd="13" destOrd="0" parTransId="{389A0F84-6D59-4729-AE7B-796CE63676F1}" sibTransId="{FBA206E4-9002-4B27-ABEA-4CD14F5829C3}"/>
    <dgm:cxn modelId="{62C810E6-C4A2-47E4-8AD3-CBD86CD4AE1B}" srcId="{382CF688-9D6B-433E-BA75-B1773DE977CA}" destId="{C9D18D28-3B1A-45AE-96FE-5922F2AA93B2}" srcOrd="4" destOrd="0" parTransId="{B2618237-B536-4FAE-A1C7-0BEA2996C92D}" sibTransId="{0F7169CE-1F83-4F1D-AD79-68AFABCFD535}"/>
    <dgm:cxn modelId="{26B34FB2-DE7F-44BD-B864-0E5B5B738865}" type="presOf" srcId="{608FE38D-589D-473F-8EF0-B66FD5B0C012}" destId="{5430721D-90B7-4653-8ACE-A2FC0EF68ABA}" srcOrd="1" destOrd="0" presId="urn:microsoft.com/office/officeart/2005/8/layout/radial1"/>
    <dgm:cxn modelId="{2621F34E-2B91-4D35-84C7-8E01B2267A7B}" type="presOf" srcId="{4ED061E2-5594-4F8C-A3AA-426E73B1E38D}" destId="{D80A53B5-FB75-4B7E-BEE7-669F3EC6A45A}" srcOrd="1" destOrd="0" presId="urn:microsoft.com/office/officeart/2005/8/layout/radial1"/>
    <dgm:cxn modelId="{33443AE5-815A-4194-A9E1-86B56D72E017}" type="presParOf" srcId="{36619A03-4316-48D2-A284-498EBB6208BC}" destId="{A2FD09CB-637D-4FB3-8CEA-39FDF9C227B2}" srcOrd="0" destOrd="0" presId="urn:microsoft.com/office/officeart/2005/8/layout/radial1"/>
    <dgm:cxn modelId="{6F7AABEF-6F5C-4513-B183-3B389FFA3997}" type="presParOf" srcId="{36619A03-4316-48D2-A284-498EBB6208BC}" destId="{2872A5BA-E37B-4AD1-A248-8A1C0AAB88D1}" srcOrd="1" destOrd="0" presId="urn:microsoft.com/office/officeart/2005/8/layout/radial1"/>
    <dgm:cxn modelId="{E936DC83-C681-44E2-B7E7-AD1D83C3B106}" type="presParOf" srcId="{2872A5BA-E37B-4AD1-A248-8A1C0AAB88D1}" destId="{1E476598-F2C0-47BF-B5C8-C389EC3423B6}" srcOrd="0" destOrd="0" presId="urn:microsoft.com/office/officeart/2005/8/layout/radial1"/>
    <dgm:cxn modelId="{28AB040B-FEA7-4BD9-95DC-47B5C0AAE7C8}" type="presParOf" srcId="{36619A03-4316-48D2-A284-498EBB6208BC}" destId="{FEE6FAD6-832F-4DA3-A024-C569C88D10D5}" srcOrd="2" destOrd="0" presId="urn:microsoft.com/office/officeart/2005/8/layout/radial1"/>
    <dgm:cxn modelId="{269E4F6A-0BC6-4529-9FE8-E454EA119D30}" type="presParOf" srcId="{36619A03-4316-48D2-A284-498EBB6208BC}" destId="{632512CF-2228-45B9-8C16-FA11271E53CD}" srcOrd="3" destOrd="0" presId="urn:microsoft.com/office/officeart/2005/8/layout/radial1"/>
    <dgm:cxn modelId="{D9774EB9-CD7D-4DD2-8D38-818CA771B67C}" type="presParOf" srcId="{632512CF-2228-45B9-8C16-FA11271E53CD}" destId="{1612B29F-C4A5-4C0D-926B-1E024CB7FAB1}" srcOrd="0" destOrd="0" presId="urn:microsoft.com/office/officeart/2005/8/layout/radial1"/>
    <dgm:cxn modelId="{5C62FB1B-28AD-48CA-8586-9241CBB7AC9C}" type="presParOf" srcId="{36619A03-4316-48D2-A284-498EBB6208BC}" destId="{15787588-2896-4887-B0C5-B636E524C709}" srcOrd="4" destOrd="0" presId="urn:microsoft.com/office/officeart/2005/8/layout/radial1"/>
    <dgm:cxn modelId="{65DA3FE9-475B-4450-B44A-92941BDA6027}" type="presParOf" srcId="{36619A03-4316-48D2-A284-498EBB6208BC}" destId="{505CD273-C864-4DF6-841C-EAA68F2584C0}" srcOrd="5" destOrd="0" presId="urn:microsoft.com/office/officeart/2005/8/layout/radial1"/>
    <dgm:cxn modelId="{6F4CD144-162C-4362-8F0F-4A17B04DDE3D}" type="presParOf" srcId="{505CD273-C864-4DF6-841C-EAA68F2584C0}" destId="{77C11A4D-BE03-4179-BABB-D23602EAB819}" srcOrd="0" destOrd="0" presId="urn:microsoft.com/office/officeart/2005/8/layout/radial1"/>
    <dgm:cxn modelId="{41508944-6C98-47AD-B529-51A0E33B50DF}" type="presParOf" srcId="{36619A03-4316-48D2-A284-498EBB6208BC}" destId="{9D8C1F0E-2CD7-4B0C-B4E2-C1717F58F406}" srcOrd="6" destOrd="0" presId="urn:microsoft.com/office/officeart/2005/8/layout/radial1"/>
    <dgm:cxn modelId="{E6867FCB-0180-4360-93FD-767C378A602F}" type="presParOf" srcId="{36619A03-4316-48D2-A284-498EBB6208BC}" destId="{16D0AE69-F2FC-49F4-9F56-B6FB7248B492}" srcOrd="7" destOrd="0" presId="urn:microsoft.com/office/officeart/2005/8/layout/radial1"/>
    <dgm:cxn modelId="{1680C87A-0E34-4D82-9D72-749389349E5A}" type="presParOf" srcId="{16D0AE69-F2FC-49F4-9F56-B6FB7248B492}" destId="{C3448C20-33BA-4CBD-9014-75F08B6EE530}" srcOrd="0" destOrd="0" presId="urn:microsoft.com/office/officeart/2005/8/layout/radial1"/>
    <dgm:cxn modelId="{D4891BE6-DF9C-4532-947E-42A7047BC95B}" type="presParOf" srcId="{36619A03-4316-48D2-A284-498EBB6208BC}" destId="{2937A981-9C45-42D2-9A49-A5605557DA04}" srcOrd="8" destOrd="0" presId="urn:microsoft.com/office/officeart/2005/8/layout/radial1"/>
    <dgm:cxn modelId="{1B3F2FFC-C433-497E-9619-B2577318520C}" type="presParOf" srcId="{36619A03-4316-48D2-A284-498EBB6208BC}" destId="{9EBFE7E9-BA72-44C3-8349-573FCA758FC6}" srcOrd="9" destOrd="0" presId="urn:microsoft.com/office/officeart/2005/8/layout/radial1"/>
    <dgm:cxn modelId="{4EA63370-5984-4C68-9170-9BE61EECEEA7}" type="presParOf" srcId="{9EBFE7E9-BA72-44C3-8349-573FCA758FC6}" destId="{852C4F60-E5DE-4088-B1C1-3FFAC62F3E70}" srcOrd="0" destOrd="0" presId="urn:microsoft.com/office/officeart/2005/8/layout/radial1"/>
    <dgm:cxn modelId="{7A217809-8FEB-4E52-9FEE-E97FE571E1A3}" type="presParOf" srcId="{36619A03-4316-48D2-A284-498EBB6208BC}" destId="{0D1FC73E-67C5-4B41-B3E0-07443494766D}" srcOrd="10" destOrd="0" presId="urn:microsoft.com/office/officeart/2005/8/layout/radial1"/>
    <dgm:cxn modelId="{A76F0E41-F9FD-48FA-AA58-0CF3741846A0}" type="presParOf" srcId="{36619A03-4316-48D2-A284-498EBB6208BC}" destId="{F038B49E-5871-49F3-84D2-E218551CB2AA}" srcOrd="11" destOrd="0" presId="urn:microsoft.com/office/officeart/2005/8/layout/radial1"/>
    <dgm:cxn modelId="{A615D953-7C43-457E-8AEC-E474327C47E0}" type="presParOf" srcId="{F038B49E-5871-49F3-84D2-E218551CB2AA}" destId="{E34A5BA6-2A35-41C6-9C41-0B8D79D4A6A2}" srcOrd="0" destOrd="0" presId="urn:microsoft.com/office/officeart/2005/8/layout/radial1"/>
    <dgm:cxn modelId="{D0FD4F64-CA4A-425C-8982-F5E662A38DA8}" type="presParOf" srcId="{36619A03-4316-48D2-A284-498EBB6208BC}" destId="{C6F4EA20-8EFB-4FEC-B73B-CFD04831B6C6}" srcOrd="12" destOrd="0" presId="urn:microsoft.com/office/officeart/2005/8/layout/radial1"/>
    <dgm:cxn modelId="{A4A36079-DF10-4008-A33E-FBAA28F0BA98}" type="presParOf" srcId="{36619A03-4316-48D2-A284-498EBB6208BC}" destId="{B09E3406-5E13-41AC-9770-24E16D40A66E}" srcOrd="13" destOrd="0" presId="urn:microsoft.com/office/officeart/2005/8/layout/radial1"/>
    <dgm:cxn modelId="{EADA6B17-066A-41DF-ADC8-848DAD091E06}" type="presParOf" srcId="{B09E3406-5E13-41AC-9770-24E16D40A66E}" destId="{1513006D-58ED-4A7D-B535-DA0D614EAD6E}" srcOrd="0" destOrd="0" presId="urn:microsoft.com/office/officeart/2005/8/layout/radial1"/>
    <dgm:cxn modelId="{C824B695-A637-4A2C-8BEB-BDA701E85BD0}" type="presParOf" srcId="{36619A03-4316-48D2-A284-498EBB6208BC}" destId="{81FA2977-016E-4D2A-B397-6F7F12AF4898}" srcOrd="14" destOrd="0" presId="urn:microsoft.com/office/officeart/2005/8/layout/radial1"/>
    <dgm:cxn modelId="{0F17B529-CF6D-4E0B-A31B-FD13E06A1602}" type="presParOf" srcId="{36619A03-4316-48D2-A284-498EBB6208BC}" destId="{E3156B72-44BE-4287-88E0-7BDD67F532A0}" srcOrd="15" destOrd="0" presId="urn:microsoft.com/office/officeart/2005/8/layout/radial1"/>
    <dgm:cxn modelId="{26B26870-41AC-4FF7-8990-45F750E98235}" type="presParOf" srcId="{E3156B72-44BE-4287-88E0-7BDD67F532A0}" destId="{E770C980-2259-4C72-9279-29BB109BD739}" srcOrd="0" destOrd="0" presId="urn:microsoft.com/office/officeart/2005/8/layout/radial1"/>
    <dgm:cxn modelId="{EF3BB957-181F-482E-A33B-9015F474B28B}" type="presParOf" srcId="{36619A03-4316-48D2-A284-498EBB6208BC}" destId="{5D5AF64F-4654-48E0-AEC5-EB4EF9F3F099}" srcOrd="16" destOrd="0" presId="urn:microsoft.com/office/officeart/2005/8/layout/radial1"/>
    <dgm:cxn modelId="{02B9C1D2-EC3C-4E65-8F8A-59DEADA68F72}" type="presParOf" srcId="{36619A03-4316-48D2-A284-498EBB6208BC}" destId="{665C75ED-7CC3-4F47-89AF-151957B4A72D}" srcOrd="17" destOrd="0" presId="urn:microsoft.com/office/officeart/2005/8/layout/radial1"/>
    <dgm:cxn modelId="{CF4F5031-9B5A-44D9-AD4E-98AD2D3B3DBA}" type="presParOf" srcId="{665C75ED-7CC3-4F47-89AF-151957B4A72D}" destId="{36AD7199-F447-48F2-B40B-28AA7846705D}" srcOrd="0" destOrd="0" presId="urn:microsoft.com/office/officeart/2005/8/layout/radial1"/>
    <dgm:cxn modelId="{06769AEC-EDCB-4815-8C7F-814BB30C6D7C}" type="presParOf" srcId="{36619A03-4316-48D2-A284-498EBB6208BC}" destId="{332A1C97-6F05-410B-B0C3-4EFEFECBAAA1}" srcOrd="18" destOrd="0" presId="urn:microsoft.com/office/officeart/2005/8/layout/radial1"/>
    <dgm:cxn modelId="{103730D3-5D66-4C6A-B0D1-3200491716E1}" type="presParOf" srcId="{36619A03-4316-48D2-A284-498EBB6208BC}" destId="{78923B8B-2F7A-46DE-8C55-5757556F41C5}" srcOrd="19" destOrd="0" presId="urn:microsoft.com/office/officeart/2005/8/layout/radial1"/>
    <dgm:cxn modelId="{493DD0A9-9F00-4DFD-8823-DD6EC9E4A2D0}" type="presParOf" srcId="{78923B8B-2F7A-46DE-8C55-5757556F41C5}" destId="{67B9554F-FA25-462B-94B9-FE06256DDA37}" srcOrd="0" destOrd="0" presId="urn:microsoft.com/office/officeart/2005/8/layout/radial1"/>
    <dgm:cxn modelId="{513AD7A0-3274-4207-97C4-7B9FC77BD0C5}" type="presParOf" srcId="{36619A03-4316-48D2-A284-498EBB6208BC}" destId="{85B8F05F-6869-436B-881C-6632E4F13FE7}" srcOrd="20" destOrd="0" presId="urn:microsoft.com/office/officeart/2005/8/layout/radial1"/>
    <dgm:cxn modelId="{F91969D4-1E66-42D1-B9F9-712F512B481F}" type="presParOf" srcId="{36619A03-4316-48D2-A284-498EBB6208BC}" destId="{A554836D-1B67-4B61-8D10-39FDDD3AB20E}" srcOrd="21" destOrd="0" presId="urn:microsoft.com/office/officeart/2005/8/layout/radial1"/>
    <dgm:cxn modelId="{4CE6C809-C15A-498E-8251-89CECD4729D2}" type="presParOf" srcId="{A554836D-1B67-4B61-8D10-39FDDD3AB20E}" destId="{D80A53B5-FB75-4B7E-BEE7-669F3EC6A45A}" srcOrd="0" destOrd="0" presId="urn:microsoft.com/office/officeart/2005/8/layout/radial1"/>
    <dgm:cxn modelId="{C1A970F3-77AE-4F0C-AF77-33A20F458935}" type="presParOf" srcId="{36619A03-4316-48D2-A284-498EBB6208BC}" destId="{29F594B2-BDA2-43CC-B76C-897CA1C3E6A0}" srcOrd="22" destOrd="0" presId="urn:microsoft.com/office/officeart/2005/8/layout/radial1"/>
    <dgm:cxn modelId="{0008744F-7BAB-4422-A69D-BD180F6A45A3}" type="presParOf" srcId="{36619A03-4316-48D2-A284-498EBB6208BC}" destId="{B2CD1450-2384-436A-84C6-6773CF173C92}" srcOrd="23" destOrd="0" presId="urn:microsoft.com/office/officeart/2005/8/layout/radial1"/>
    <dgm:cxn modelId="{5F38DB1D-F674-4675-8266-91275D77289A}" type="presParOf" srcId="{B2CD1450-2384-436A-84C6-6773CF173C92}" destId="{96C48A1D-8153-420B-91F4-5C1BD4101A2D}" srcOrd="0" destOrd="0" presId="urn:microsoft.com/office/officeart/2005/8/layout/radial1"/>
    <dgm:cxn modelId="{F1C2000E-76AF-4848-9F4B-146149B78982}" type="presParOf" srcId="{36619A03-4316-48D2-A284-498EBB6208BC}" destId="{A65F2A7C-5756-4BCE-B3B7-369AEEAB8C77}" srcOrd="24" destOrd="0" presId="urn:microsoft.com/office/officeart/2005/8/layout/radial1"/>
    <dgm:cxn modelId="{B72D92F0-7FA8-4AD8-BAA5-DDED31D2C5FE}" type="presParOf" srcId="{36619A03-4316-48D2-A284-498EBB6208BC}" destId="{B2BA1D95-9E8C-4293-9998-4669E63BF5C9}" srcOrd="25" destOrd="0" presId="urn:microsoft.com/office/officeart/2005/8/layout/radial1"/>
    <dgm:cxn modelId="{786B6605-9582-4B06-999A-394095A93C33}" type="presParOf" srcId="{B2BA1D95-9E8C-4293-9998-4669E63BF5C9}" destId="{5430721D-90B7-4653-8ACE-A2FC0EF68ABA}" srcOrd="0" destOrd="0" presId="urn:microsoft.com/office/officeart/2005/8/layout/radial1"/>
    <dgm:cxn modelId="{AB7E21F1-EF60-4F60-8F76-E7F0CEE0D27A}" type="presParOf" srcId="{36619A03-4316-48D2-A284-498EBB6208BC}" destId="{1EC80F95-FAE7-4306-AB10-09B7CC83F792}" srcOrd="26" destOrd="0" presId="urn:microsoft.com/office/officeart/2005/8/layout/radial1"/>
    <dgm:cxn modelId="{14304524-D603-4CCF-9704-A21D00456013}" type="presParOf" srcId="{36619A03-4316-48D2-A284-498EBB6208BC}" destId="{B69BE58B-69CD-46A3-807A-2CD0F08489BB}" srcOrd="27" destOrd="0" presId="urn:microsoft.com/office/officeart/2005/8/layout/radial1"/>
    <dgm:cxn modelId="{7125FC8D-C95F-4452-B8EB-4882E7978E88}" type="presParOf" srcId="{B69BE58B-69CD-46A3-807A-2CD0F08489BB}" destId="{FECABA1E-88E0-4156-A6A1-9DBC215C4A36}" srcOrd="0" destOrd="0" presId="urn:microsoft.com/office/officeart/2005/8/layout/radial1"/>
    <dgm:cxn modelId="{4F241463-0643-40EB-B01E-782385548787}" type="presParOf" srcId="{36619A03-4316-48D2-A284-498EBB6208BC}" destId="{79102AEF-2AA7-42E1-A982-B6B5257C7ECB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B57C6-0566-4E7E-A115-AAD4969E95B6}" type="doc">
      <dgm:prSet loTypeId="urn:microsoft.com/office/officeart/2005/8/layout/matrix1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6ABB03-E366-4AFF-B1D7-840006548EBF}">
      <dgm:prSet phldrT="[Текст]" custT="1"/>
      <dgm:spPr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263 воспитанника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них -182 инвалиды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D349B-A74B-40E5-9EE3-801FBEAE03F8}" type="parTrans" cxnId="{C9A7E178-AF73-42E6-98C2-68E7B3B097F1}">
      <dgm:prSet/>
      <dgm:spPr/>
      <dgm:t>
        <a:bodyPr/>
        <a:lstStyle/>
        <a:p>
          <a:endParaRPr lang="ru-RU"/>
        </a:p>
      </dgm:t>
    </dgm:pt>
    <dgm:pt modelId="{5D7EFB95-740D-49D8-B33D-78CEE635AB05}" type="sibTrans" cxnId="{C9A7E178-AF73-42E6-98C2-68E7B3B097F1}">
      <dgm:prSet/>
      <dgm:spPr/>
      <dgm:t>
        <a:bodyPr/>
        <a:lstStyle/>
        <a:p>
          <a:endParaRPr lang="ru-RU"/>
        </a:p>
      </dgm:t>
    </dgm:pt>
    <dgm:pt modelId="{7D00B1CA-93CA-4F6A-822B-AC28908A19F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Проживающие в интернате-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 ребенка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AD802-E2AB-4EE3-B691-3736367BEDC6}" type="parTrans" cxnId="{6A97BB6D-7365-4FAA-93E6-A45B256CE99E}">
      <dgm:prSet/>
      <dgm:spPr/>
      <dgm:t>
        <a:bodyPr/>
        <a:lstStyle/>
        <a:p>
          <a:endParaRPr lang="ru-RU"/>
        </a:p>
      </dgm:t>
    </dgm:pt>
    <dgm:pt modelId="{C0C21932-6A41-42CB-A33F-686F4A48B64A}" type="sibTrans" cxnId="{6A97BB6D-7365-4FAA-93E6-A45B256CE99E}">
      <dgm:prSet/>
      <dgm:spPr/>
      <dgm:t>
        <a:bodyPr/>
        <a:lstStyle/>
        <a:p>
          <a:endParaRPr lang="ru-RU"/>
        </a:p>
      </dgm:t>
    </dgm:pt>
    <dgm:pt modelId="{3BFFE7C5-B767-4C2C-A227-1B89CE377AD5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Приходящие, в том числе,  находящиеся в группах продленного дня –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 детей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A9860-CEB9-46C2-BE57-589DEE0ED75D}" type="parTrans" cxnId="{6037462A-E128-4A68-959F-99B4DB17D501}">
      <dgm:prSet/>
      <dgm:spPr/>
      <dgm:t>
        <a:bodyPr/>
        <a:lstStyle/>
        <a:p>
          <a:endParaRPr lang="ru-RU"/>
        </a:p>
      </dgm:t>
    </dgm:pt>
    <dgm:pt modelId="{192932A5-A9DF-444A-954B-36387CDCDC8D}" type="sibTrans" cxnId="{6037462A-E128-4A68-959F-99B4DB17D501}">
      <dgm:prSet/>
      <dgm:spPr/>
      <dgm:t>
        <a:bodyPr/>
        <a:lstStyle/>
        <a:p>
          <a:endParaRPr lang="ru-RU"/>
        </a:p>
      </dgm:t>
    </dgm:pt>
    <dgm:pt modelId="{C7FA7A3C-DC54-4F0A-B3FA-F10D3ECC4D7A}">
      <dgm:prSet phldrT="[Текст]" custT="1"/>
      <dgm:spPr>
        <a:solidFill>
          <a:srgbClr val="00B050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Обучающиеся на дому –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 ребенок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F6DE0-DBE2-4359-BFFF-0C02E26A45A6}" type="parTrans" cxnId="{D3550164-FEF9-4D68-A45D-B141ECD1A03F}">
      <dgm:prSet/>
      <dgm:spPr/>
      <dgm:t>
        <a:bodyPr/>
        <a:lstStyle/>
        <a:p>
          <a:endParaRPr lang="ru-RU"/>
        </a:p>
      </dgm:t>
    </dgm:pt>
    <dgm:pt modelId="{62C62030-3ACF-4ADB-9848-01447CE6CF78}" type="sibTrans" cxnId="{D3550164-FEF9-4D68-A45D-B141ECD1A03F}">
      <dgm:prSet/>
      <dgm:spPr/>
      <dgm:t>
        <a:bodyPr/>
        <a:lstStyle/>
        <a:p>
          <a:endParaRPr lang="ru-RU"/>
        </a:p>
      </dgm:t>
    </dgm:pt>
    <dgm:pt modelId="{10F0A8BD-3842-4608-8A78-8A55193B6DDA}">
      <dgm:prSet phldrT="[Текст]" custT="1"/>
      <dgm:spPr>
        <a:solidFill>
          <a:srgbClr val="7030A0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angle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Дети-сироты –  2 ребенка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Дети, оставшиеся без попечения родителей – 24 ребенка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Дети, находящиеся под опекой или попечительством – 9 детей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D0E24-C315-4E1F-AA71-B476D995BA4C}" type="parTrans" cxnId="{F4F70F98-A355-41F8-80F8-748FEF278947}">
      <dgm:prSet/>
      <dgm:spPr/>
      <dgm:t>
        <a:bodyPr/>
        <a:lstStyle/>
        <a:p>
          <a:endParaRPr lang="ru-RU"/>
        </a:p>
      </dgm:t>
    </dgm:pt>
    <dgm:pt modelId="{7486C0A9-24C7-4725-9DAF-A893C1E2FB88}" type="sibTrans" cxnId="{F4F70F98-A355-41F8-80F8-748FEF278947}">
      <dgm:prSet/>
      <dgm:spPr/>
      <dgm:t>
        <a:bodyPr/>
        <a:lstStyle/>
        <a:p>
          <a:endParaRPr lang="ru-RU"/>
        </a:p>
      </dgm:t>
    </dgm:pt>
    <dgm:pt modelId="{C7E7414D-23DA-4319-B045-18D53D8A04ED}" type="pres">
      <dgm:prSet presAssocID="{040B57C6-0566-4E7E-A115-AAD4969E95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C56C5-F8F4-430E-8FC9-70DE79A7C0A4}" type="pres">
      <dgm:prSet presAssocID="{040B57C6-0566-4E7E-A115-AAD4969E95B6}" presName="matrix" presStyleCnt="0"/>
      <dgm:spPr/>
    </dgm:pt>
    <dgm:pt modelId="{7F1CD57A-D45D-4C76-8F6B-AD8EA4E227DB}" type="pres">
      <dgm:prSet presAssocID="{040B57C6-0566-4E7E-A115-AAD4969E95B6}" presName="tile1" presStyleLbl="node1" presStyleIdx="0" presStyleCnt="4" custLinFactNeighborX="-65" custLinFactNeighborY="2899"/>
      <dgm:spPr/>
      <dgm:t>
        <a:bodyPr/>
        <a:lstStyle/>
        <a:p>
          <a:endParaRPr lang="ru-RU"/>
        </a:p>
      </dgm:t>
    </dgm:pt>
    <dgm:pt modelId="{DFE93005-353D-410A-952A-2632392F0D47}" type="pres">
      <dgm:prSet presAssocID="{040B57C6-0566-4E7E-A115-AAD4969E95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90BE3-8CAD-4F8B-8D82-DDE8DB11B262}" type="pres">
      <dgm:prSet presAssocID="{040B57C6-0566-4E7E-A115-AAD4969E95B6}" presName="tile2" presStyleLbl="node1" presStyleIdx="1" presStyleCnt="4" custLinFactNeighborX="-1028" custLinFactNeighborY="2899"/>
      <dgm:spPr/>
      <dgm:t>
        <a:bodyPr/>
        <a:lstStyle/>
        <a:p>
          <a:endParaRPr lang="ru-RU"/>
        </a:p>
      </dgm:t>
    </dgm:pt>
    <dgm:pt modelId="{D033355B-9BB6-44BC-9A65-988353E3842D}" type="pres">
      <dgm:prSet presAssocID="{040B57C6-0566-4E7E-A115-AAD4969E95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0E94-1B30-490D-85A5-059C1F270829}" type="pres">
      <dgm:prSet presAssocID="{040B57C6-0566-4E7E-A115-AAD4969E95B6}" presName="tile3" presStyleLbl="node1" presStyleIdx="2" presStyleCnt="4" custLinFactNeighborX="-1416" custLinFactNeighborY="-361"/>
      <dgm:spPr/>
      <dgm:t>
        <a:bodyPr/>
        <a:lstStyle/>
        <a:p>
          <a:endParaRPr lang="ru-RU"/>
        </a:p>
      </dgm:t>
    </dgm:pt>
    <dgm:pt modelId="{E45CE1EA-F396-4D40-88C9-C679C585DEF5}" type="pres">
      <dgm:prSet presAssocID="{040B57C6-0566-4E7E-A115-AAD4969E95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0B225-B5BF-4C44-8D9E-3BDB283D712F}" type="pres">
      <dgm:prSet presAssocID="{040B57C6-0566-4E7E-A115-AAD4969E95B6}" presName="tile4" presStyleLbl="node1" presStyleIdx="3" presStyleCnt="4" custLinFactNeighborX="-1028" custLinFactNeighborY="1449"/>
      <dgm:spPr/>
      <dgm:t>
        <a:bodyPr/>
        <a:lstStyle/>
        <a:p>
          <a:endParaRPr lang="ru-RU"/>
        </a:p>
      </dgm:t>
    </dgm:pt>
    <dgm:pt modelId="{7DB049E1-E43E-4605-934D-9848FFBA6DA0}" type="pres">
      <dgm:prSet presAssocID="{040B57C6-0566-4E7E-A115-AAD4969E95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8DC1-FBC1-4D67-B2BB-E68F6D0D4FAE}" type="pres">
      <dgm:prSet presAssocID="{040B57C6-0566-4E7E-A115-AAD4969E95B6}" presName="centerTile" presStyleLbl="fgShp" presStyleIdx="0" presStyleCnt="1" custScaleX="126916" custScaleY="123959" custLinFactNeighborX="-1148" custLinFactNeighborY="-85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0106A-CDF6-419D-8622-D9A7DAE37F1D}" type="presOf" srcId="{B46ABB03-E366-4AFF-B1D7-840006548EBF}" destId="{09658DC1-FBC1-4D67-B2BB-E68F6D0D4FAE}" srcOrd="0" destOrd="0" presId="urn:microsoft.com/office/officeart/2005/8/layout/matrix1"/>
    <dgm:cxn modelId="{4DB99AF4-F5AE-45F0-A589-F4BB1D9B7349}" type="presOf" srcId="{3BFFE7C5-B767-4C2C-A227-1B89CE377AD5}" destId="{D033355B-9BB6-44BC-9A65-988353E3842D}" srcOrd="1" destOrd="0" presId="urn:microsoft.com/office/officeart/2005/8/layout/matrix1"/>
    <dgm:cxn modelId="{6A97BB6D-7365-4FAA-93E6-A45B256CE99E}" srcId="{B46ABB03-E366-4AFF-B1D7-840006548EBF}" destId="{7D00B1CA-93CA-4F6A-822B-AC28908A19F6}" srcOrd="0" destOrd="0" parTransId="{34BAD802-E2AB-4EE3-B691-3736367BEDC6}" sibTransId="{C0C21932-6A41-42CB-A33F-686F4A48B64A}"/>
    <dgm:cxn modelId="{A634EC9E-4698-41FA-924D-678152D81F98}" type="presOf" srcId="{040B57C6-0566-4E7E-A115-AAD4969E95B6}" destId="{C7E7414D-23DA-4319-B045-18D53D8A04ED}" srcOrd="0" destOrd="0" presId="urn:microsoft.com/office/officeart/2005/8/layout/matrix1"/>
    <dgm:cxn modelId="{53397C96-B72F-4A64-AB59-88A791F4D5C6}" type="presOf" srcId="{10F0A8BD-3842-4608-8A78-8A55193B6DDA}" destId="{4E00B225-B5BF-4C44-8D9E-3BDB283D712F}" srcOrd="0" destOrd="0" presId="urn:microsoft.com/office/officeart/2005/8/layout/matrix1"/>
    <dgm:cxn modelId="{E5A81953-8DC8-4358-BC1F-62F254450B1E}" type="presOf" srcId="{3BFFE7C5-B767-4C2C-A227-1B89CE377AD5}" destId="{93D90BE3-8CAD-4F8B-8D82-DDE8DB11B262}" srcOrd="0" destOrd="0" presId="urn:microsoft.com/office/officeart/2005/8/layout/matrix1"/>
    <dgm:cxn modelId="{CDC5E0D1-3887-43D4-904F-DF2A935A11B9}" type="presOf" srcId="{10F0A8BD-3842-4608-8A78-8A55193B6DDA}" destId="{7DB049E1-E43E-4605-934D-9848FFBA6DA0}" srcOrd="1" destOrd="0" presId="urn:microsoft.com/office/officeart/2005/8/layout/matrix1"/>
    <dgm:cxn modelId="{13CBFE89-B68E-4027-99DF-96ED236B2C37}" type="presOf" srcId="{C7FA7A3C-DC54-4F0A-B3FA-F10D3ECC4D7A}" destId="{E45CE1EA-F396-4D40-88C9-C679C585DEF5}" srcOrd="1" destOrd="0" presId="urn:microsoft.com/office/officeart/2005/8/layout/matrix1"/>
    <dgm:cxn modelId="{D3550164-FEF9-4D68-A45D-B141ECD1A03F}" srcId="{B46ABB03-E366-4AFF-B1D7-840006548EBF}" destId="{C7FA7A3C-DC54-4F0A-B3FA-F10D3ECC4D7A}" srcOrd="2" destOrd="0" parTransId="{969F6DE0-DBE2-4359-BFFF-0C02E26A45A6}" sibTransId="{62C62030-3ACF-4ADB-9848-01447CE6CF78}"/>
    <dgm:cxn modelId="{6037462A-E128-4A68-959F-99B4DB17D501}" srcId="{B46ABB03-E366-4AFF-B1D7-840006548EBF}" destId="{3BFFE7C5-B767-4C2C-A227-1B89CE377AD5}" srcOrd="1" destOrd="0" parTransId="{371A9860-CEB9-46C2-BE57-589DEE0ED75D}" sibTransId="{192932A5-A9DF-444A-954B-36387CDCDC8D}"/>
    <dgm:cxn modelId="{91EBE1A0-8932-43FC-84D8-91E7DA718644}" type="presOf" srcId="{7D00B1CA-93CA-4F6A-822B-AC28908A19F6}" destId="{DFE93005-353D-410A-952A-2632392F0D47}" srcOrd="1" destOrd="0" presId="urn:microsoft.com/office/officeart/2005/8/layout/matrix1"/>
    <dgm:cxn modelId="{C9A7E178-AF73-42E6-98C2-68E7B3B097F1}" srcId="{040B57C6-0566-4E7E-A115-AAD4969E95B6}" destId="{B46ABB03-E366-4AFF-B1D7-840006548EBF}" srcOrd="0" destOrd="0" parTransId="{9F6D349B-A74B-40E5-9EE3-801FBEAE03F8}" sibTransId="{5D7EFB95-740D-49D8-B33D-78CEE635AB05}"/>
    <dgm:cxn modelId="{F4F70F98-A355-41F8-80F8-748FEF278947}" srcId="{B46ABB03-E366-4AFF-B1D7-840006548EBF}" destId="{10F0A8BD-3842-4608-8A78-8A55193B6DDA}" srcOrd="3" destOrd="0" parTransId="{1B7D0E24-C315-4E1F-AA71-B476D995BA4C}" sibTransId="{7486C0A9-24C7-4725-9DAF-A893C1E2FB88}"/>
    <dgm:cxn modelId="{B5A9EDB8-F80D-48D3-B255-91D530890E58}" type="presOf" srcId="{7D00B1CA-93CA-4F6A-822B-AC28908A19F6}" destId="{7F1CD57A-D45D-4C76-8F6B-AD8EA4E227DB}" srcOrd="0" destOrd="0" presId="urn:microsoft.com/office/officeart/2005/8/layout/matrix1"/>
    <dgm:cxn modelId="{E6A81DC3-AC3E-42F8-9DAF-4D5B2DDB7A42}" type="presOf" srcId="{C7FA7A3C-DC54-4F0A-B3FA-F10D3ECC4D7A}" destId="{7CD90E94-1B30-490D-85A5-059C1F270829}" srcOrd="0" destOrd="0" presId="urn:microsoft.com/office/officeart/2005/8/layout/matrix1"/>
    <dgm:cxn modelId="{BD6F385C-2840-4627-8359-9392EC12E7A9}" type="presParOf" srcId="{C7E7414D-23DA-4319-B045-18D53D8A04ED}" destId="{125C56C5-F8F4-430E-8FC9-70DE79A7C0A4}" srcOrd="0" destOrd="0" presId="urn:microsoft.com/office/officeart/2005/8/layout/matrix1"/>
    <dgm:cxn modelId="{2D9D7CD6-6D51-48B1-867F-FE1AF6B8AC83}" type="presParOf" srcId="{125C56C5-F8F4-430E-8FC9-70DE79A7C0A4}" destId="{7F1CD57A-D45D-4C76-8F6B-AD8EA4E227DB}" srcOrd="0" destOrd="0" presId="urn:microsoft.com/office/officeart/2005/8/layout/matrix1"/>
    <dgm:cxn modelId="{81454B0B-E308-43DB-BF8A-E7AE9648171A}" type="presParOf" srcId="{125C56C5-F8F4-430E-8FC9-70DE79A7C0A4}" destId="{DFE93005-353D-410A-952A-2632392F0D47}" srcOrd="1" destOrd="0" presId="urn:microsoft.com/office/officeart/2005/8/layout/matrix1"/>
    <dgm:cxn modelId="{4B4EB9A7-04C3-4396-B866-80879DD5B569}" type="presParOf" srcId="{125C56C5-F8F4-430E-8FC9-70DE79A7C0A4}" destId="{93D90BE3-8CAD-4F8B-8D82-DDE8DB11B262}" srcOrd="2" destOrd="0" presId="urn:microsoft.com/office/officeart/2005/8/layout/matrix1"/>
    <dgm:cxn modelId="{29C55C8F-9CD6-45B3-8720-6356343C4CB1}" type="presParOf" srcId="{125C56C5-F8F4-430E-8FC9-70DE79A7C0A4}" destId="{D033355B-9BB6-44BC-9A65-988353E3842D}" srcOrd="3" destOrd="0" presId="urn:microsoft.com/office/officeart/2005/8/layout/matrix1"/>
    <dgm:cxn modelId="{E260C892-5648-48DC-9A36-8830CC99C06B}" type="presParOf" srcId="{125C56C5-F8F4-430E-8FC9-70DE79A7C0A4}" destId="{7CD90E94-1B30-490D-85A5-059C1F270829}" srcOrd="4" destOrd="0" presId="urn:microsoft.com/office/officeart/2005/8/layout/matrix1"/>
    <dgm:cxn modelId="{CB053DA5-4579-496D-A942-379CB3356557}" type="presParOf" srcId="{125C56C5-F8F4-430E-8FC9-70DE79A7C0A4}" destId="{E45CE1EA-F396-4D40-88C9-C679C585DEF5}" srcOrd="5" destOrd="0" presId="urn:microsoft.com/office/officeart/2005/8/layout/matrix1"/>
    <dgm:cxn modelId="{31C03EE5-A79E-4738-A51C-A83FD019B9D2}" type="presParOf" srcId="{125C56C5-F8F4-430E-8FC9-70DE79A7C0A4}" destId="{4E00B225-B5BF-4C44-8D9E-3BDB283D712F}" srcOrd="6" destOrd="0" presId="urn:microsoft.com/office/officeart/2005/8/layout/matrix1"/>
    <dgm:cxn modelId="{A2D0F540-7E98-4C7B-9FA0-932761C09D5C}" type="presParOf" srcId="{125C56C5-F8F4-430E-8FC9-70DE79A7C0A4}" destId="{7DB049E1-E43E-4605-934D-9848FFBA6DA0}" srcOrd="7" destOrd="0" presId="urn:microsoft.com/office/officeart/2005/8/layout/matrix1"/>
    <dgm:cxn modelId="{1091652D-099D-432E-993C-ED56D848F3E3}" type="presParOf" srcId="{C7E7414D-23DA-4319-B045-18D53D8A04ED}" destId="{09658DC1-FBC1-4D67-B2BB-E68F6D0D4F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4FD6A-9119-48A4-A8B4-003BEA0EB70B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2E3F5BB-D6EB-4ACC-826A-AAB167528B3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Защищать свои права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Решать жилищные проблемы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Обеспечить себя материально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26A16144-70E0-4BB4-9D9D-5C8DDC6ED9DD}" type="parTrans" cxnId="{993EB339-E965-4391-951C-DFCCC764FFEE}">
      <dgm:prSet/>
      <dgm:spPr/>
      <dgm:t>
        <a:bodyPr/>
        <a:lstStyle/>
        <a:p>
          <a:endParaRPr lang="ru-RU"/>
        </a:p>
      </dgm:t>
    </dgm:pt>
    <dgm:pt modelId="{E598874B-DFFC-4F01-A435-4A0760091E23}" type="sibTrans" cxnId="{993EB339-E965-4391-951C-DFCCC764FFEE}">
      <dgm:prSet/>
      <dgm:spPr/>
      <dgm:t>
        <a:bodyPr/>
        <a:lstStyle/>
        <a:p>
          <a:endParaRPr lang="ru-RU"/>
        </a:p>
      </dgm:t>
    </dgm:pt>
    <dgm:pt modelId="{2F566CD6-FD68-4858-8B5F-41FB3B739AB2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Решать сложные жизненные и бытовые  проблемы</a:t>
          </a:r>
        </a:p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Заботиться о своем здоровье</a:t>
          </a:r>
        </a:p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Заботиться о детях</a:t>
          </a:r>
        </a:p>
        <a:p>
          <a:endParaRPr lang="ru-RU" sz="2400" dirty="0" smtClean="0"/>
        </a:p>
        <a:p>
          <a:endParaRPr lang="ru-RU" sz="2400" dirty="0"/>
        </a:p>
      </dgm:t>
    </dgm:pt>
    <dgm:pt modelId="{010969F8-0AC6-4D29-92A8-B0A08AE0A734}" type="parTrans" cxnId="{0FC4D572-A85F-4A4F-924C-5669162730D0}">
      <dgm:prSet/>
      <dgm:spPr/>
      <dgm:t>
        <a:bodyPr/>
        <a:lstStyle/>
        <a:p>
          <a:endParaRPr lang="ru-RU"/>
        </a:p>
      </dgm:t>
    </dgm:pt>
    <dgm:pt modelId="{D1E191A3-2AD0-4990-999B-A1F54DD427A6}" type="sibTrans" cxnId="{0FC4D572-A85F-4A4F-924C-5669162730D0}">
      <dgm:prSet/>
      <dgm:spPr/>
      <dgm:t>
        <a:bodyPr/>
        <a:lstStyle/>
        <a:p>
          <a:endParaRPr lang="ru-RU"/>
        </a:p>
      </dgm:t>
    </dgm:pt>
    <dgm:pt modelId="{740641AE-3C72-43DE-A721-35495EBCE87F}">
      <dgm:prSet phldrT="[Текст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Обращаться в государственные и муниципальные учреждения</a:t>
          </a:r>
        </a:p>
        <a:p>
          <a:pPr algn="ctr"/>
          <a:r>
            <a:rPr lang="ru-RU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Взаимодействовать с окружающими людьми</a:t>
          </a:r>
        </a:p>
        <a:p>
          <a:pPr algn="ctr"/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Продолжать образование</a:t>
          </a:r>
          <a:endParaRPr lang="ru-RU" sz="2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DEE09-3D02-4177-9801-1C69846A5E11}" type="parTrans" cxnId="{B4AE40B5-DDE6-429A-A9F5-E004A973489E}">
      <dgm:prSet/>
      <dgm:spPr/>
      <dgm:t>
        <a:bodyPr/>
        <a:lstStyle/>
        <a:p>
          <a:endParaRPr lang="ru-RU"/>
        </a:p>
      </dgm:t>
    </dgm:pt>
    <dgm:pt modelId="{607D2998-F185-4C9C-BABA-A506C7A7391A}" type="sibTrans" cxnId="{B4AE40B5-DDE6-429A-A9F5-E004A973489E}">
      <dgm:prSet/>
      <dgm:spPr/>
      <dgm:t>
        <a:bodyPr/>
        <a:lstStyle/>
        <a:p>
          <a:endParaRPr lang="ru-RU"/>
        </a:p>
      </dgm:t>
    </dgm:pt>
    <dgm:pt modelId="{5A4B1EF0-2653-427E-8886-FB1B679B4936}" type="pres">
      <dgm:prSet presAssocID="{2904FD6A-9119-48A4-A8B4-003BEA0EB7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F9B37-632F-46F0-882B-0EC06924C6FB}" type="pres">
      <dgm:prSet presAssocID="{B2E3F5BB-D6EB-4ACC-826A-AAB167528B32}" presName="node" presStyleLbl="node1" presStyleIdx="0" presStyleCnt="3" custLinFactNeighborX="-219" custLinFactNeighborY="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BCCF1-F619-43C8-A207-C2A633709F1A}" type="pres">
      <dgm:prSet presAssocID="{E598874B-DFFC-4F01-A435-4A0760091E23}" presName="sibTrans" presStyleCnt="0"/>
      <dgm:spPr/>
    </dgm:pt>
    <dgm:pt modelId="{FB353171-E997-400F-9710-EC9BDB833A69}" type="pres">
      <dgm:prSet presAssocID="{2F566CD6-FD68-4858-8B5F-41FB3B739AB2}" presName="node" presStyleLbl="node1" presStyleIdx="1" presStyleCnt="3" custLinFactNeighborX="175" custLinFactNeighborY="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35B71-D36C-432F-A6EC-465728DFA37D}" type="pres">
      <dgm:prSet presAssocID="{D1E191A3-2AD0-4990-999B-A1F54DD427A6}" presName="sibTrans" presStyleCnt="0"/>
      <dgm:spPr/>
    </dgm:pt>
    <dgm:pt modelId="{F56259A3-1488-4DC3-BEAE-49DA3FD4CE8E}" type="pres">
      <dgm:prSet presAssocID="{740641AE-3C72-43DE-A721-35495EBCE87F}" presName="node" presStyleLbl="node1" presStyleIdx="2" presStyleCnt="3" custLinFactNeighborX="-563" custLinFactNeighborY="-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EB339-E965-4391-951C-DFCCC764FFEE}" srcId="{2904FD6A-9119-48A4-A8B4-003BEA0EB70B}" destId="{B2E3F5BB-D6EB-4ACC-826A-AAB167528B32}" srcOrd="0" destOrd="0" parTransId="{26A16144-70E0-4BB4-9D9D-5C8DDC6ED9DD}" sibTransId="{E598874B-DFFC-4F01-A435-4A0760091E23}"/>
    <dgm:cxn modelId="{6774A2E7-FF41-492B-BB1C-20DA99261B0A}" type="presOf" srcId="{740641AE-3C72-43DE-A721-35495EBCE87F}" destId="{F56259A3-1488-4DC3-BEAE-49DA3FD4CE8E}" srcOrd="0" destOrd="0" presId="urn:microsoft.com/office/officeart/2005/8/layout/default#1"/>
    <dgm:cxn modelId="{C6FE3CAD-C344-4E12-989D-BF4242C27C47}" type="presOf" srcId="{2904FD6A-9119-48A4-A8B4-003BEA0EB70B}" destId="{5A4B1EF0-2653-427E-8886-FB1B679B4936}" srcOrd="0" destOrd="0" presId="urn:microsoft.com/office/officeart/2005/8/layout/default#1"/>
    <dgm:cxn modelId="{4995924B-84D8-46A0-BC9E-C53A3AF73DCA}" type="presOf" srcId="{B2E3F5BB-D6EB-4ACC-826A-AAB167528B32}" destId="{B03F9B37-632F-46F0-882B-0EC06924C6FB}" srcOrd="0" destOrd="0" presId="urn:microsoft.com/office/officeart/2005/8/layout/default#1"/>
    <dgm:cxn modelId="{A93FE3DA-7B67-437F-A4BD-E7A61A45DCD8}" type="presOf" srcId="{2F566CD6-FD68-4858-8B5F-41FB3B739AB2}" destId="{FB353171-E997-400F-9710-EC9BDB833A69}" srcOrd="0" destOrd="0" presId="urn:microsoft.com/office/officeart/2005/8/layout/default#1"/>
    <dgm:cxn modelId="{B4AE40B5-DDE6-429A-A9F5-E004A973489E}" srcId="{2904FD6A-9119-48A4-A8B4-003BEA0EB70B}" destId="{740641AE-3C72-43DE-A721-35495EBCE87F}" srcOrd="2" destOrd="0" parTransId="{80CDEE09-3D02-4177-9801-1C69846A5E11}" sibTransId="{607D2998-F185-4C9C-BABA-A506C7A7391A}"/>
    <dgm:cxn modelId="{0FC4D572-A85F-4A4F-924C-5669162730D0}" srcId="{2904FD6A-9119-48A4-A8B4-003BEA0EB70B}" destId="{2F566CD6-FD68-4858-8B5F-41FB3B739AB2}" srcOrd="1" destOrd="0" parTransId="{010969F8-0AC6-4D29-92A8-B0A08AE0A734}" sibTransId="{D1E191A3-2AD0-4990-999B-A1F54DD427A6}"/>
    <dgm:cxn modelId="{BC647433-5EA3-4BFD-B135-4A121EB992AF}" type="presParOf" srcId="{5A4B1EF0-2653-427E-8886-FB1B679B4936}" destId="{B03F9B37-632F-46F0-882B-0EC06924C6FB}" srcOrd="0" destOrd="0" presId="urn:microsoft.com/office/officeart/2005/8/layout/default#1"/>
    <dgm:cxn modelId="{BC088FEA-5B68-4392-B235-53AAB91809C4}" type="presParOf" srcId="{5A4B1EF0-2653-427E-8886-FB1B679B4936}" destId="{2DDBCCF1-F619-43C8-A207-C2A633709F1A}" srcOrd="1" destOrd="0" presId="urn:microsoft.com/office/officeart/2005/8/layout/default#1"/>
    <dgm:cxn modelId="{05CB5FB4-5E39-40A4-95CA-C1F3A46264B5}" type="presParOf" srcId="{5A4B1EF0-2653-427E-8886-FB1B679B4936}" destId="{FB353171-E997-400F-9710-EC9BDB833A69}" srcOrd="2" destOrd="0" presId="urn:microsoft.com/office/officeart/2005/8/layout/default#1"/>
    <dgm:cxn modelId="{44E203AF-269C-4037-925F-F05B9423035F}" type="presParOf" srcId="{5A4B1EF0-2653-427E-8886-FB1B679B4936}" destId="{B2C35B71-D36C-432F-A6EC-465728DFA37D}" srcOrd="3" destOrd="0" presId="urn:microsoft.com/office/officeart/2005/8/layout/default#1"/>
    <dgm:cxn modelId="{D82445AA-CE31-4BFD-96F6-D5BC2707DC23}" type="presParOf" srcId="{5A4B1EF0-2653-427E-8886-FB1B679B4936}" destId="{F56259A3-1488-4DC3-BEAE-49DA3FD4CE8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AF96-8C9A-4C8E-AD0B-6473E5514F7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CEEC6-0FFD-46A8-B8FB-58B842043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7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42A9-134B-4361-89EC-4FAB7C8C13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34D4B-6B8E-427B-9515-680F3690B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9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3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4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0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1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4D4B-6B8E-427B-9515-680F3690B0B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7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6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9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4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9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8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3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9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9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7" y="620688"/>
            <a:ext cx="8568953" cy="59046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Экспертная оценка профессиональной деятельности социального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u="sng" dirty="0" smtClean="0">
                <a:solidFill>
                  <a:srgbClr val="00B050"/>
                </a:solidFill>
              </a:rPr>
              <a:t>Авторы презентации:</a:t>
            </a:r>
            <a:br>
              <a:rPr lang="ru-RU" sz="1800" b="1" i="1" u="sng" dirty="0" smtClean="0">
                <a:solidFill>
                  <a:srgbClr val="00B050"/>
                </a:solidFill>
              </a:rPr>
            </a:br>
            <a:r>
              <a:rPr lang="ru-RU" sz="1800" b="1" i="1" dirty="0" err="1" smtClean="0">
                <a:solidFill>
                  <a:srgbClr val="00B050"/>
                </a:solidFill>
              </a:rPr>
              <a:t>Г.Е.Кабанова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err="1" smtClean="0">
                <a:solidFill>
                  <a:srgbClr val="00B050"/>
                </a:solidFill>
              </a:rPr>
              <a:t>Е.Н.Шляховская</a:t>
            </a:r>
            <a:r>
              <a:rPr lang="ru-RU" sz="1800" b="1" i="1" smtClean="0">
                <a:solidFill>
                  <a:srgbClr val="00B050"/>
                </a:solidFill>
              </a:rPr>
              <a:t> </a:t>
            </a:r>
            <a:br>
              <a:rPr lang="ru-RU" sz="1800" b="1" i="1" smtClean="0">
                <a:solidFill>
                  <a:srgbClr val="00B050"/>
                </a:solidFill>
              </a:rPr>
            </a:br>
            <a:r>
              <a:rPr lang="ru-RU" sz="1800" b="1" i="1" smtClean="0">
                <a:solidFill>
                  <a:srgbClr val="00B050"/>
                </a:solidFill>
              </a:rPr>
              <a:t>ГКОУ РО школа-интернат </a:t>
            </a:r>
            <a:r>
              <a:rPr lang="en-US" sz="1800" b="1" i="1" dirty="0" smtClean="0">
                <a:solidFill>
                  <a:srgbClr val="00B050"/>
                </a:solidFill>
              </a:rPr>
              <a:t>VIII </a:t>
            </a:r>
            <a:r>
              <a:rPr lang="ru-RU" sz="1800" b="1" i="1" dirty="0" smtClean="0">
                <a:solidFill>
                  <a:srgbClr val="00B050"/>
                </a:solidFill>
              </a:rPr>
              <a:t>вида № 42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err="1" smtClean="0">
                <a:solidFill>
                  <a:srgbClr val="00B050"/>
                </a:solidFill>
              </a:rPr>
              <a:t>г.Ростова</a:t>
            </a:r>
            <a:r>
              <a:rPr lang="ru-RU" sz="1800" b="1" i="1" dirty="0" smtClean="0">
                <a:solidFill>
                  <a:srgbClr val="00B050"/>
                </a:solidFill>
              </a:rPr>
              <a:t>-на-Дону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71557" cy="26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Перечень нормативных документов по социальной защите  прав несовершеннолетних   как руководство в работе социального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Международного значения;</a:t>
            </a:r>
          </a:p>
          <a:p>
            <a:r>
              <a:rPr lang="ru-RU" sz="2400" b="1" dirty="0" smtClean="0"/>
              <a:t>Федерального значения;</a:t>
            </a:r>
          </a:p>
          <a:p>
            <a:r>
              <a:rPr lang="ru-RU" sz="2400" b="1" dirty="0" smtClean="0"/>
              <a:t>Регионального значения;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/>
              <a:t>Образовательного учреждения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/>
              <a:t>/локальные акты, приказы/.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4221088"/>
            <a:ext cx="1834256" cy="24145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188640"/>
            <a:ext cx="7290054" cy="1896192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Международные документы в защиту прав ребёнка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4536504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500" b="1" i="1" u="sng" dirty="0" smtClean="0"/>
              <a:t>Конвенция  о правах ребенка</a:t>
            </a:r>
            <a:endParaRPr lang="ru-RU" sz="5500" dirty="0" smtClean="0"/>
          </a:p>
          <a:p>
            <a:endParaRPr lang="ru-RU" sz="5500" dirty="0" smtClean="0"/>
          </a:p>
          <a:p>
            <a:r>
              <a:rPr lang="ru-RU" sz="5500" dirty="0" smtClean="0"/>
              <a:t>Ст. 19. Право ребенка на защиту от всех форм физического и психического насилия, оскорбления или злоупотребления, отсутствие заботы или небрежного обращения или эксплуатации</a:t>
            </a:r>
          </a:p>
          <a:p>
            <a:r>
              <a:rPr lang="ru-RU" sz="5500" dirty="0" smtClean="0"/>
              <a:t>Ст. 20. Обеспечение государством права детей, оставшихся без попечения родителей, на воспитание в семье; особая защита и помощь детям этой категории</a:t>
            </a:r>
          </a:p>
          <a:p>
            <a:r>
              <a:rPr lang="ru-RU" sz="5500" dirty="0" smtClean="0"/>
              <a:t>Ст. 27. Право ребенка на необходимый уровень жизни. Ответственность родителей за обеспечение уровня жизни ребенка</a:t>
            </a:r>
          </a:p>
          <a:p>
            <a:r>
              <a:rPr lang="ru-RU" sz="5500" dirty="0" smtClean="0"/>
              <a:t>Ст. 28, 29 Право ребенка на образование</a:t>
            </a:r>
          </a:p>
          <a:p>
            <a:r>
              <a:rPr lang="ru-RU" sz="5500" dirty="0" smtClean="0"/>
              <a:t>Ст. 33  Защита ребенка от незаконного употребления наркотических и психотропных средств</a:t>
            </a:r>
            <a:r>
              <a:rPr lang="ru-RU" sz="5500" b="1" dirty="0" smtClean="0"/>
              <a:t> </a:t>
            </a:r>
            <a:endParaRPr lang="ru-RU" sz="5500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5373216"/>
            <a:ext cx="1233484" cy="123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643866" cy="837876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Документы Федерального значения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000" b="1" i="1" u="sng" dirty="0" smtClean="0"/>
              <a:t>Конституция Российской Федерации </a:t>
            </a:r>
            <a:endParaRPr lang="ru-RU" sz="2000" dirty="0" smtClean="0"/>
          </a:p>
          <a:p>
            <a:r>
              <a:rPr lang="ru-RU" sz="1700" b="1" i="1" u="sng" dirty="0" smtClean="0"/>
              <a:t>«Основы законодательства РФ об охране здоровья граждан</a:t>
            </a:r>
            <a:r>
              <a:rPr lang="ru-RU" sz="1700" b="1" i="1" dirty="0" smtClean="0"/>
              <a:t> </a:t>
            </a:r>
            <a:r>
              <a:rPr lang="ru-RU" sz="1700" b="1" dirty="0" smtClean="0"/>
              <a:t>от </a:t>
            </a:r>
            <a:r>
              <a:rPr lang="ru-RU" sz="1400" b="1" dirty="0" smtClean="0"/>
              <a:t>22.08.1993 № 5487-1</a:t>
            </a:r>
          </a:p>
          <a:p>
            <a:r>
              <a:rPr lang="ru-RU" sz="1700" b="1" i="1" u="sng" dirty="0" smtClean="0"/>
              <a:t>Семейный Кодекс РФ</a:t>
            </a:r>
            <a:r>
              <a:rPr lang="ru-RU" sz="1700" u="sng" dirty="0" smtClean="0"/>
              <a:t> </a:t>
            </a:r>
            <a:r>
              <a:rPr lang="ru-RU" sz="1700" dirty="0" smtClean="0"/>
              <a:t>,</a:t>
            </a:r>
            <a:r>
              <a:rPr lang="ru-RU" sz="1700" b="1" i="1" u="sng" dirty="0" smtClean="0"/>
              <a:t> Жилищный Кодекс РФ </a:t>
            </a:r>
            <a:r>
              <a:rPr lang="ru-RU" sz="1700" b="1" i="1" dirty="0" smtClean="0"/>
              <a:t> ,</a:t>
            </a:r>
            <a:r>
              <a:rPr lang="ru-RU" sz="1700" b="1" i="1" u="sng" dirty="0" smtClean="0"/>
              <a:t> Трудовой Кодекс</a:t>
            </a:r>
            <a:r>
              <a:rPr lang="ru-RU" sz="1700" b="1" i="1" dirty="0" smtClean="0"/>
              <a:t>, </a:t>
            </a:r>
            <a:r>
              <a:rPr lang="ru-RU" sz="1700" b="1" i="1" u="sng" dirty="0" smtClean="0"/>
              <a:t>Административный Кодекс</a:t>
            </a:r>
            <a:r>
              <a:rPr lang="ru-RU" sz="1700" b="1" i="1" dirty="0" smtClean="0"/>
              <a:t>, </a:t>
            </a:r>
            <a:r>
              <a:rPr lang="ru-RU" sz="1700" b="1" i="1" u="sng" dirty="0" smtClean="0"/>
              <a:t>Гражданский Кодекс РФ</a:t>
            </a:r>
            <a:endParaRPr lang="ru-RU" sz="1700" dirty="0" smtClean="0"/>
          </a:p>
          <a:p>
            <a:r>
              <a:rPr lang="ru-RU" sz="1700" b="1" i="1" u="sng" dirty="0" smtClean="0"/>
              <a:t>Закон о трудовых пенсиях</a:t>
            </a:r>
            <a:endParaRPr lang="ru-RU" sz="1700" dirty="0" smtClean="0"/>
          </a:p>
          <a:p>
            <a:r>
              <a:rPr lang="ru-RU" sz="1700" b="1" dirty="0" smtClean="0"/>
              <a:t>Закон РФ </a:t>
            </a:r>
            <a:r>
              <a:rPr lang="ru-RU" sz="1700" b="1" i="1" u="sng" dirty="0" smtClean="0"/>
              <a:t>«Об образовании»</a:t>
            </a:r>
            <a:endParaRPr lang="ru-RU" sz="1700" dirty="0" smtClean="0"/>
          </a:p>
          <a:p>
            <a:r>
              <a:rPr lang="ru-RU" sz="1700" dirty="0" smtClean="0"/>
              <a:t>ФЗ РФ № 124 от 24.07.1998 </a:t>
            </a:r>
            <a:r>
              <a:rPr lang="ru-RU" sz="1700" b="1" i="1" u="sng" dirty="0" smtClean="0"/>
              <a:t>«Об основных гарантиях прав ребенка в Российской Федерации»</a:t>
            </a:r>
            <a:endParaRPr lang="ru-RU" sz="1700" dirty="0" smtClean="0"/>
          </a:p>
          <a:p>
            <a:r>
              <a:rPr lang="ru-RU" sz="1700" dirty="0" smtClean="0"/>
              <a:t>ФЗ </a:t>
            </a:r>
            <a:r>
              <a:rPr lang="ru-RU" sz="1700" b="1" i="1" u="sng" dirty="0" smtClean="0"/>
              <a:t>«О дополнительных гарантиях по социальной поддержке детей-сирот и детей, оставшихся без попечения родителей» </a:t>
            </a:r>
            <a:r>
              <a:rPr lang="ru-RU" sz="1700" dirty="0" smtClean="0"/>
              <a:t>159 –ФЗ от 21.12.1996 г. </a:t>
            </a:r>
            <a:r>
              <a:rPr lang="ru-RU" sz="1600" dirty="0" smtClean="0"/>
              <a:t>( в ред. от 21.11.2011г.)</a:t>
            </a:r>
          </a:p>
          <a:p>
            <a:r>
              <a:rPr lang="ru-RU" sz="1700" dirty="0" smtClean="0"/>
              <a:t>ФЗ </a:t>
            </a:r>
            <a:r>
              <a:rPr lang="ru-RU" sz="1700" b="1" i="1" u="sng" dirty="0" smtClean="0"/>
              <a:t>«Об опеке и попечительстве»</a:t>
            </a:r>
            <a:r>
              <a:rPr lang="ru-RU" sz="1700" dirty="0" smtClean="0"/>
              <a:t> от 24.04.2008 г. № 48-ФЗ</a:t>
            </a:r>
          </a:p>
          <a:p>
            <a:r>
              <a:rPr lang="ru-RU" sz="1700" dirty="0" smtClean="0"/>
              <a:t>Постановление Правительства РФ № 423 от 18.05.2009 </a:t>
            </a:r>
            <a:r>
              <a:rPr lang="ru-RU" sz="1700" b="1" i="1" u="sng" dirty="0" smtClean="0"/>
              <a:t>«Об отдельных вопросах осуществления опеки и попечительства в отношении несовершеннолетних»</a:t>
            </a:r>
          </a:p>
          <a:p>
            <a:r>
              <a:rPr lang="ru-RU" sz="1700" dirty="0" smtClean="0"/>
              <a:t>Постановление Правительства РФ № 432 от 18.05.2009 </a:t>
            </a:r>
            <a:r>
              <a:rPr lang="ru-RU" sz="1700" b="1" i="1" u="sng" dirty="0" smtClean="0"/>
              <a:t>О временной передаче детей, находящихся в организациях для детей сирот и детей, оставшихся без попечения родителей, в семьи граждан, постоянно проживающих на территории РФ</a:t>
            </a:r>
            <a:endParaRPr lang="ru-RU" sz="1700" dirty="0" smtClean="0"/>
          </a:p>
          <a:p>
            <a:r>
              <a:rPr lang="ru-RU" sz="1700" dirty="0" smtClean="0"/>
              <a:t>ФЗ </a:t>
            </a:r>
            <a:r>
              <a:rPr lang="ru-RU" sz="1700" b="1" i="1" u="sng" dirty="0" smtClean="0"/>
              <a:t>«Об основах системы профилактики безнадзорности и профилактики правонарушений </a:t>
            </a:r>
            <a:r>
              <a:rPr lang="ru-RU" sz="1700" dirty="0" smtClean="0"/>
              <a:t>от 09.06.1999 г. (в ред. от 03.12.2011г.) </a:t>
            </a:r>
          </a:p>
          <a:p>
            <a:pPr>
              <a:buNone/>
            </a:pPr>
            <a:r>
              <a:rPr lang="ru-RU" sz="1700" b="1" i="1" u="sng" dirty="0" smtClean="0"/>
              <a:t>  </a:t>
            </a:r>
            <a:endParaRPr lang="ru-RU" sz="1700" dirty="0" smtClean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42852"/>
            <a:ext cx="11715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22876" cy="980728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нормативные акты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sz="6400" b="1" i="1" dirty="0" smtClean="0"/>
              <a:t>Областной Закон </a:t>
            </a:r>
            <a:r>
              <a:rPr lang="ru-RU" sz="6400" i="1" dirty="0" smtClean="0"/>
              <a:t>№ 165-ЗС от 22.10.04   </a:t>
            </a:r>
            <a:r>
              <a:rPr lang="ru-RU" sz="6400" b="1" i="1" u="sng" dirty="0" smtClean="0"/>
              <a:t>«О социальной поддержке детства в Ростовской области»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b="1" dirty="0" smtClean="0"/>
              <a:t> ПОСТАНОВЛЕНИЕ</a:t>
            </a:r>
            <a:r>
              <a:rPr lang="ru-RU" sz="6400" b="1" i="1" dirty="0" smtClean="0"/>
              <a:t> </a:t>
            </a:r>
            <a:r>
              <a:rPr lang="ru-RU" sz="6400" b="1" dirty="0" smtClean="0"/>
              <a:t>Правительства РОСТОВСКОЙ ОБЛАСТИ </a:t>
            </a:r>
            <a:r>
              <a:rPr lang="ru-RU" sz="6400" dirty="0" smtClean="0"/>
              <a:t>от 03.08.2012 № 726 </a:t>
            </a:r>
            <a:r>
              <a:rPr lang="ru-RU" sz="6400" i="1" u="sng" dirty="0" smtClean="0"/>
              <a:t>«</a:t>
            </a:r>
            <a:r>
              <a:rPr lang="ru-RU" sz="6400" b="1" i="1" u="sng" dirty="0" smtClean="0"/>
              <a:t>О предоставлении мер социальной поддержки детям-сиротам и детям, оставшимся без попечения родителей, лицам из числа детей-сирот и детей, оставшихся без попечения родителей, а также отдельным категориям обучающихся (воспитанников)государственных учреждений Ростовской области»</a:t>
            </a:r>
          </a:p>
          <a:p>
            <a:pPr marL="0" indent="0">
              <a:buNone/>
            </a:pPr>
            <a:r>
              <a:rPr lang="ru-RU" sz="6400" b="1" dirty="0" smtClean="0"/>
              <a:t>Постановление  администрации РО № 384 от 18.09.2006г. </a:t>
            </a:r>
            <a:r>
              <a:rPr lang="ru-RU" sz="6400" b="1" i="1" u="sng" dirty="0" smtClean="0"/>
              <a:t>«О порядке обеспечения жилыми помещениями и расходования субвенций на осуществление полномочий по обеспечению жилыми помещениями детей-сирот и детей, оставшихся без попечения родителей, лиц из их числа в возрасте от 18 до 23 лет, детей, находящихся под опекой (попечительством)»</a:t>
            </a:r>
          </a:p>
          <a:p>
            <a:pPr marL="0" indent="0">
              <a:buNone/>
            </a:pPr>
            <a:r>
              <a:rPr lang="ru-RU" sz="6400" dirty="0" smtClean="0"/>
              <a:t>Областной закон РО № 346-ЗС от 16.12.2009 г.. </a:t>
            </a:r>
            <a:r>
              <a:rPr lang="ru-RU" sz="6400" b="1" i="1" u="sng" dirty="0" smtClean="0"/>
              <a:t>«О мерах по предупреждению причинения вреда здоровью детей, их физическому, интеллектуальному, психическому, духовному и нравственному развитию»</a:t>
            </a:r>
            <a:endParaRPr lang="ru-RU" sz="6400" dirty="0" smtClean="0"/>
          </a:p>
          <a:p>
            <a:pPr>
              <a:buNone/>
            </a:pPr>
            <a:r>
              <a:rPr lang="ru-RU" sz="6400" b="1" i="1" dirty="0" smtClean="0"/>
              <a:t> </a:t>
            </a:r>
            <a:r>
              <a:rPr lang="ru-RU" sz="6400" dirty="0" smtClean="0"/>
              <a:t>Приказ  Министерства общего и профессионального образования РО № 1751 от 16.11.2009 </a:t>
            </a:r>
            <a:r>
              <a:rPr lang="ru-RU" sz="6400" b="1" i="1" u="sng" dirty="0" smtClean="0"/>
              <a:t> «Об организации работы по профилактике самовольных уходов несовершеннолетних из дома и учреждений господдержки детства»</a:t>
            </a:r>
            <a:endParaRPr lang="ru-RU" sz="6400" dirty="0" smtClean="0"/>
          </a:p>
          <a:p>
            <a:pPr>
              <a:buNone/>
            </a:pPr>
            <a:r>
              <a:rPr lang="ru-RU" sz="6400" b="1" i="1" dirty="0" smtClean="0"/>
              <a:t> </a:t>
            </a:r>
            <a:r>
              <a:rPr lang="ru-RU" sz="6400" dirty="0" smtClean="0"/>
              <a:t>Решение областной межведомственной комиссии по делам несовершеннолетних и защите</a:t>
            </a:r>
            <a:r>
              <a:rPr lang="ru-RU" sz="6400" b="1" i="1" u="sng" dirty="0" smtClean="0"/>
              <a:t> </a:t>
            </a:r>
            <a:r>
              <a:rPr lang="ru-RU" sz="6400" dirty="0" smtClean="0"/>
              <a:t>их прав от 23.03.2007 №1</a:t>
            </a:r>
            <a:r>
              <a:rPr lang="ru-RU" sz="6400" b="1" i="1" u="sng" dirty="0" smtClean="0"/>
              <a:t> «О создании единого областного банка данных семей, находящихся в социально опасном положении»</a:t>
            </a:r>
          </a:p>
          <a:p>
            <a:pPr marL="0" indent="0">
              <a:buNone/>
            </a:pPr>
            <a:r>
              <a:rPr lang="ru-RU" sz="6400" b="1" i="1" u="sng" dirty="0" smtClean="0"/>
              <a:t>Соглашение о взаимодействии</a:t>
            </a:r>
            <a:r>
              <a:rPr lang="ru-RU" sz="6400" b="1" i="1" dirty="0" smtClean="0"/>
              <a:t>  Управления ФССП по РО, </a:t>
            </a:r>
            <a:r>
              <a:rPr lang="ru-RU" sz="6400" b="1" i="1" dirty="0" err="1" smtClean="0"/>
              <a:t>минобразования</a:t>
            </a:r>
            <a:r>
              <a:rPr lang="ru-RU" sz="6400" b="1" i="1" dirty="0" smtClean="0"/>
              <a:t> РО, </a:t>
            </a:r>
            <a:r>
              <a:rPr lang="ru-RU" sz="6400" b="1" i="1" dirty="0" err="1" smtClean="0"/>
              <a:t>минтруда</a:t>
            </a:r>
            <a:r>
              <a:rPr lang="ru-RU" sz="6400" b="1" i="1" dirty="0" smtClean="0"/>
              <a:t> и </a:t>
            </a:r>
            <a:r>
              <a:rPr lang="ru-RU" sz="6400" b="1" i="1" dirty="0" err="1" smtClean="0"/>
              <a:t>соц</a:t>
            </a:r>
            <a:r>
              <a:rPr lang="ru-RU" sz="6400" b="1" i="1" dirty="0" smtClean="0"/>
              <a:t> развития РО и </a:t>
            </a:r>
            <a:r>
              <a:rPr lang="ru-RU" sz="6400" b="1" i="1" dirty="0" err="1" smtClean="0"/>
              <a:t>минздрава</a:t>
            </a:r>
            <a:r>
              <a:rPr lang="ru-RU" sz="6400" b="1" i="1" dirty="0" smtClean="0"/>
              <a:t> РО по проведению совместных мероприятий при исполнении исполнительных документов о взыскании алиментов в пользу детей-сирот и детей, оставшихся без попечения родителей, воспитывающихся в семьях опекунов и попечителей, воспитанников государственных учреждений для детей-сирот и детей, оставшихся без попечения родителей, специальных(коррекционных) образовательных учреждений  для обучающихся , воспитанников с ограниченными возможностями здоровья  </a:t>
            </a:r>
            <a:r>
              <a:rPr lang="ru-RU" sz="6400" dirty="0" smtClean="0"/>
              <a:t>№ 3/2/703/557 от 15.06.2011г.</a:t>
            </a:r>
            <a:endParaRPr lang="ru-RU" sz="6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2876" y="0"/>
            <a:ext cx="1021124" cy="128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и материалы по результатам деятельности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педагога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344" y="4265797"/>
            <a:ext cx="3273152" cy="245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09120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08983"/>
              </p:ext>
            </p:extLst>
          </p:nvPr>
        </p:nvGraphicFramePr>
        <p:xfrm>
          <a:off x="107504" y="64469"/>
          <a:ext cx="8928992" cy="6815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824536"/>
              </a:tblGrid>
              <a:tr h="10092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Достижения обучающимися положительной динамики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результатов освоения образовательных программ</a:t>
                      </a:r>
                      <a:r>
                        <a:rPr lang="ru-RU" sz="2000" dirty="0" smtClean="0"/>
                        <a:t> по итогам мониторингов, проводимых организацией*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Продукт деятельности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66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Наличие положительной динамики профилактики и реабилитации </a:t>
                      </a:r>
                      <a:r>
                        <a:rPr lang="ru-RU" sz="1600" b="1" dirty="0" err="1" smtClean="0"/>
                        <a:t>девиантного</a:t>
                      </a:r>
                      <a:r>
                        <a:rPr lang="ru-RU" sz="1600" b="1" dirty="0" smtClean="0"/>
                        <a:t> поведения обучающихся (воспитанников по итогам учебного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 Сведения о результатах мониторинга по профилактике асоциального поведения:</a:t>
                      </a:r>
                    </a:p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 -уходов,</a:t>
                      </a:r>
                    </a:p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-правонарушений,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 преступлений,</a:t>
                      </a:r>
                    </a:p>
                    <a:p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-употребления ПАВ;</a:t>
                      </a:r>
                    </a:p>
                    <a:p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-Протоколы Совета Профилактики.</a:t>
                      </a:r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3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Наличие положительной динамики снижения количества детей, состоящих на профилактическом учёте в правоохранительных органах и </a:t>
                      </a:r>
                      <a:r>
                        <a:rPr lang="ru-RU" sz="1600" b="1" dirty="0" err="1" smtClean="0"/>
                        <a:t>внутришкольном</a:t>
                      </a:r>
                      <a:r>
                        <a:rPr lang="ru-RU" sz="1600" b="1" dirty="0" smtClean="0"/>
                        <a:t>  учёте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 Сведения о раннем выявлении и постановке на ВШК воспитанников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«группы риска», и детей из «проблемных семей»;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- Наличие индивидуальных программ сопровождения;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- Сведения об эффективности взаимодействия  с ПДН ОВД и КДН и ЗП</a:t>
                      </a:r>
                    </a:p>
                  </a:txBody>
                  <a:tcPr/>
                </a:tc>
              </a:tr>
              <a:tr h="733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Успешность социальной адаптации обучающихся (воспитанников)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 Показатели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социальной защищенности 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 выпускников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( трудоустройство, пенсионное обеспечение)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500" b="1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29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Результативность жизнеустройства детей-сирот и детей, оставшихся без попечения родителей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-Катамнестические карты ( сведения о выпускниках);</a:t>
                      </a:r>
                    </a:p>
                    <a:p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70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Результативность </a:t>
                      </a:r>
                      <a:r>
                        <a:rPr lang="ru-RU" sz="1600" b="1" dirty="0" err="1" smtClean="0">
                          <a:effectLst/>
                        </a:rPr>
                        <a:t>постинтернатного</a:t>
                      </a:r>
                      <a:r>
                        <a:rPr lang="ru-RU" sz="1600" b="1" dirty="0" smtClean="0">
                          <a:effectLst/>
                        </a:rPr>
                        <a:t> сопровождения обучающихся, воспитанников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- Индивидуальные карты по </a:t>
                      </a:r>
                      <a:r>
                        <a:rPr lang="ru-RU" sz="1500" b="1" i="1" dirty="0" err="1" smtClean="0">
                          <a:solidFill>
                            <a:srgbClr val="C00000"/>
                          </a:solidFill>
                        </a:rPr>
                        <a:t>постинтернатному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 сопровождению.</a:t>
                      </a:r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уходов, Правонарушений, преступлений и употребления ПАВ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84070"/>
              </p:ext>
            </p:extLst>
          </p:nvPr>
        </p:nvGraphicFramePr>
        <p:xfrm>
          <a:off x="0" y="1091266"/>
          <a:ext cx="9144000" cy="574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17"/>
                <a:gridCol w="3291839"/>
                <a:gridCol w="1755648"/>
                <a:gridCol w="1682496"/>
              </a:tblGrid>
              <a:tr h="365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Алгоритм деятельности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Принимаемые меры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Документы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Исполнители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642970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Своевременное выявление несовершеннолетних,</a:t>
                      </a:r>
                      <a:r>
                        <a:rPr lang="ru-RU" sz="1700" b="1" baseline="0" dirty="0" smtClean="0"/>
                        <a:t> склонных к правонарушениям и преступлениям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b="0" i="0" baseline="0" dirty="0" smtClean="0"/>
                        <a:t>*Наблюдение за н/л 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baseline="0" dirty="0" smtClean="0"/>
                        <a:t>  анализ поведения;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baseline="0" dirty="0" smtClean="0"/>
                        <a:t>*Выявление неблагополучия;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baseline="0" dirty="0" smtClean="0"/>
                        <a:t>*Постановка на учет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baseline="0" smtClean="0"/>
                        <a:t>/ВШК </a:t>
                      </a:r>
                      <a:r>
                        <a:rPr lang="ru-RU" sz="1600" b="0" i="0" baseline="0" dirty="0" smtClean="0"/>
                        <a:t>или </a:t>
                      </a:r>
                      <a:r>
                        <a:rPr lang="ru-RU" sz="1600" b="0" i="0" baseline="0" smtClean="0"/>
                        <a:t>КДН ЗП/</a:t>
                      </a:r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Банк данных «группы риска»;</a:t>
                      </a:r>
                    </a:p>
                    <a:p>
                      <a:r>
                        <a:rPr lang="ru-RU" sz="1500" b="0" i="0" dirty="0" smtClean="0"/>
                        <a:t>Постановление о постановке на </a:t>
                      </a:r>
                      <a:r>
                        <a:rPr lang="ru-RU" sz="1500" b="0" i="0" dirty="0" err="1" smtClean="0"/>
                        <a:t>проф-ий</a:t>
                      </a:r>
                      <a:r>
                        <a:rPr lang="ru-RU" sz="1500" b="0" i="0" baseline="0" dirty="0" smtClean="0"/>
                        <a:t> </a:t>
                      </a:r>
                      <a:r>
                        <a:rPr lang="ru-RU" sz="1500" b="0" i="0" dirty="0" smtClean="0"/>
                        <a:t>учет.</a:t>
                      </a:r>
                    </a:p>
                    <a:p>
                      <a:r>
                        <a:rPr lang="ru-RU" sz="1500" b="0" i="0" dirty="0" smtClean="0"/>
                        <a:t>Решение Совета</a:t>
                      </a:r>
                    </a:p>
                    <a:p>
                      <a:r>
                        <a:rPr lang="ru-RU" sz="1500" b="0" i="0" dirty="0" smtClean="0"/>
                        <a:t>Профилактики.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Классные руководители</a:t>
                      </a:r>
                    </a:p>
                    <a:p>
                      <a:r>
                        <a:rPr lang="ru-RU" sz="1500" b="0" i="0" dirty="0" smtClean="0"/>
                        <a:t>Воспитатели</a:t>
                      </a:r>
                    </a:p>
                    <a:p>
                      <a:r>
                        <a:rPr lang="ru-RU" sz="1500" b="0" i="0" dirty="0" smtClean="0"/>
                        <a:t>Социальные </a:t>
                      </a:r>
                    </a:p>
                    <a:p>
                      <a:r>
                        <a:rPr lang="ru-RU" sz="1500" b="0" i="0" dirty="0" smtClean="0"/>
                        <a:t>педагоги</a:t>
                      </a:r>
                      <a:endParaRPr lang="ru-RU" sz="1500" b="0" i="0" dirty="0"/>
                    </a:p>
                  </a:txBody>
                  <a:tcPr/>
                </a:tc>
              </a:tr>
              <a:tr h="881421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Анализ причин,</a:t>
                      </a:r>
                      <a:r>
                        <a:rPr lang="ru-RU" sz="1700" b="1" baseline="0" dirty="0" smtClean="0"/>
                        <a:t> повлекших правонарушение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/>
                        <a:t>*Изучение</a:t>
                      </a:r>
                      <a:r>
                        <a:rPr lang="ru-RU" sz="1600" b="0" i="0" baseline="0" dirty="0" smtClean="0"/>
                        <a:t> семьи н/л и его микросоциума;</a:t>
                      </a:r>
                    </a:p>
                    <a:p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Акт обследования</a:t>
                      </a:r>
                    </a:p>
                    <a:p>
                      <a:r>
                        <a:rPr lang="ru-RU" sz="1500" b="0" i="0" dirty="0" smtClean="0"/>
                        <a:t>ж/б у </a:t>
                      </a:r>
                    </a:p>
                    <a:p>
                      <a:r>
                        <a:rPr lang="ru-RU" sz="1500" b="0" i="0" dirty="0" smtClean="0"/>
                        <a:t>Протокол </a:t>
                      </a:r>
                      <a:endParaRPr lang="ru-RU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Психолог </a:t>
                      </a:r>
                    </a:p>
                    <a:p>
                      <a:r>
                        <a:rPr lang="ru-RU" sz="1500" b="0" i="0" dirty="0" smtClean="0"/>
                        <a:t>Социальные педагоги</a:t>
                      </a:r>
                      <a:endParaRPr lang="ru-RU" sz="1500" b="0" i="0" dirty="0"/>
                    </a:p>
                  </a:txBody>
                  <a:tcPr/>
                </a:tc>
              </a:tr>
              <a:tr h="1795097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Планирование и осуществление</a:t>
                      </a:r>
                      <a:r>
                        <a:rPr lang="ru-RU" sz="1700" b="1" baseline="0" dirty="0" smtClean="0"/>
                        <a:t> профилактической </a:t>
                      </a:r>
                    </a:p>
                    <a:p>
                      <a:r>
                        <a:rPr lang="ru-RU" sz="1700" b="1" baseline="0" dirty="0" smtClean="0"/>
                        <a:t>работы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 smtClean="0"/>
                        <a:t>*Индивидуальные и групповые беседы;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 smtClean="0"/>
                        <a:t>*Вовлечение во внеклассные мероприятия и кружковую работу;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 smtClean="0"/>
                        <a:t>*Работа с родителями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 smtClean="0"/>
                        <a:t>*Устранение причин неблагополучия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dirty="0" smtClean="0"/>
                        <a:t>Индивидуальная</a:t>
                      </a:r>
                      <a:r>
                        <a:rPr lang="ru-RU" sz="1500" b="0" i="0" baseline="0" dirty="0" smtClean="0"/>
                        <a:t> комплексная программа сопровождения</a:t>
                      </a:r>
                      <a:endParaRPr lang="ru-RU" sz="1500" b="0" i="0" dirty="0" smtClean="0"/>
                    </a:p>
                    <a:p>
                      <a:endParaRPr lang="ru-RU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Социальные педагоги</a:t>
                      </a:r>
                    </a:p>
                    <a:p>
                      <a:r>
                        <a:rPr lang="ru-RU" sz="1500" b="0" i="0" dirty="0" smtClean="0"/>
                        <a:t>Психолог</a:t>
                      </a:r>
                    </a:p>
                    <a:p>
                      <a:r>
                        <a:rPr lang="ru-RU" sz="1500" b="0" i="0" dirty="0" smtClean="0"/>
                        <a:t>Классные руководители</a:t>
                      </a:r>
                    </a:p>
                    <a:p>
                      <a:endParaRPr lang="ru-RU" sz="1500" b="0" i="0" dirty="0"/>
                    </a:p>
                  </a:txBody>
                  <a:tcPr/>
                </a:tc>
              </a:tr>
              <a:tr h="1004038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Контроль поведения </a:t>
                      </a:r>
                    </a:p>
                    <a:p>
                      <a:r>
                        <a:rPr lang="ru-RU" sz="1700" b="1" dirty="0" smtClean="0"/>
                        <a:t>несовершеннолетнего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/>
                        <a:t>Учет посещаемости, успеваемости, занятости н/л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baseline="0" dirty="0" smtClean="0"/>
                        <a:t>Заключение по итогам профилактической работы</a:t>
                      </a:r>
                      <a:endParaRPr lang="ru-RU" sz="1500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dirty="0" smtClean="0"/>
                        <a:t>Классные руководители</a:t>
                      </a:r>
                    </a:p>
                    <a:p>
                      <a:r>
                        <a:rPr lang="ru-RU" sz="1500" b="0" i="0" dirty="0" smtClean="0"/>
                        <a:t>Социальные</a:t>
                      </a:r>
                      <a:r>
                        <a:rPr lang="ru-RU" sz="1500" b="0" i="0" baseline="0" dirty="0" smtClean="0"/>
                        <a:t> </a:t>
                      </a:r>
                      <a:r>
                        <a:rPr lang="ru-RU" sz="1500" b="0" i="0" dirty="0" smtClean="0"/>
                        <a:t>педагоги</a:t>
                      </a:r>
                      <a:endParaRPr lang="ru-RU" sz="1500" b="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04"/>
            <a:ext cx="9144000" cy="11247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«проблемными» семьями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338527"/>
              </p:ext>
            </p:extLst>
          </p:nvPr>
        </p:nvGraphicFramePr>
        <p:xfrm>
          <a:off x="35620" y="1035649"/>
          <a:ext cx="9072884" cy="574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084"/>
                <a:gridCol w="2723360"/>
                <a:gridCol w="2160240"/>
                <a:gridCol w="1800200"/>
              </a:tblGrid>
              <a:tr h="446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Алгоритм деятельности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Принимаемые меры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Документы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Исполнители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32543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Своевременное выявление несовершеннолетних</a:t>
                      </a:r>
                      <a:r>
                        <a:rPr lang="ru-RU" sz="1700" b="1" baseline="0" dirty="0" smtClean="0"/>
                        <a:t> из «проблемных» семей</a:t>
                      </a:r>
                      <a:endParaRPr lang="ru-RU" sz="17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*Наблюдение за н/л и</a:t>
                      </a:r>
                    </a:p>
                    <a:p>
                      <a:r>
                        <a:rPr lang="ru-RU" sz="1600" dirty="0" smtClean="0"/>
                        <a:t>  анализ поведения;</a:t>
                      </a:r>
                    </a:p>
                    <a:p>
                      <a:r>
                        <a:rPr lang="ru-RU" sz="1600" dirty="0" smtClean="0"/>
                        <a:t>*Выявление неблагополучия семьи;</a:t>
                      </a:r>
                    </a:p>
                    <a:p>
                      <a:r>
                        <a:rPr lang="ru-RU" sz="1600" dirty="0" smtClean="0"/>
                        <a:t>*Постановка на учет</a:t>
                      </a:r>
                    </a:p>
                    <a:p>
                      <a:r>
                        <a:rPr lang="ru-RU" sz="1600" dirty="0" smtClean="0"/>
                        <a:t>/ВШУ или КДН СЗ/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Банк данных «проблемных семей»;</a:t>
                      </a:r>
                    </a:p>
                    <a:p>
                      <a:r>
                        <a:rPr lang="ru-RU" sz="1600" dirty="0" smtClean="0"/>
                        <a:t>Областной банк данных социально</a:t>
                      </a:r>
                    </a:p>
                    <a:p>
                      <a:r>
                        <a:rPr lang="ru-RU" sz="1600" dirty="0" smtClean="0"/>
                        <a:t>опасных</a:t>
                      </a:r>
                      <a:r>
                        <a:rPr lang="ru-RU" sz="1600" baseline="0" dirty="0" smtClean="0"/>
                        <a:t> семей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Классные руководители</a:t>
                      </a:r>
                    </a:p>
                    <a:p>
                      <a:r>
                        <a:rPr lang="ru-RU" sz="1600" dirty="0" smtClean="0"/>
                        <a:t>Воспитатели</a:t>
                      </a:r>
                    </a:p>
                    <a:p>
                      <a:r>
                        <a:rPr lang="ru-RU" sz="1600" dirty="0" smtClean="0"/>
                        <a:t>Социальные </a:t>
                      </a:r>
                    </a:p>
                    <a:p>
                      <a:r>
                        <a:rPr lang="ru-RU" sz="1600" dirty="0" smtClean="0"/>
                        <a:t>педагоги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1689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Анализ причин</a:t>
                      </a:r>
                      <a:r>
                        <a:rPr lang="ru-RU" sz="1700" b="1" baseline="0" dirty="0" smtClean="0"/>
                        <a:t> неблагополучия семьи</a:t>
                      </a:r>
                      <a:endParaRPr lang="ru-RU" sz="17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*Изучение</a:t>
                      </a:r>
                      <a:r>
                        <a:rPr lang="ru-RU" sz="1600" b="0" baseline="0" dirty="0" smtClean="0"/>
                        <a:t> семьи н/л и его микросоциума;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 обследования</a:t>
                      </a:r>
                    </a:p>
                    <a:p>
                      <a:r>
                        <a:rPr lang="ru-RU" sz="1600" dirty="0" smtClean="0"/>
                        <a:t>ж/б у </a:t>
                      </a:r>
                    </a:p>
                    <a:p>
                      <a:r>
                        <a:rPr lang="ru-RU" sz="1600" dirty="0" smtClean="0"/>
                        <a:t>Протокол 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 </a:t>
                      </a:r>
                    </a:p>
                    <a:p>
                      <a:r>
                        <a:rPr lang="ru-RU" sz="1600" dirty="0" smtClean="0"/>
                        <a:t>Социальные педагоги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2543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Планирование и осуществление</a:t>
                      </a:r>
                      <a:r>
                        <a:rPr lang="ru-RU" sz="1700" b="1" baseline="0" dirty="0" smtClean="0"/>
                        <a:t> профилактической </a:t>
                      </a:r>
                    </a:p>
                    <a:p>
                      <a:r>
                        <a:rPr lang="ru-RU" sz="1700" b="1" baseline="0" dirty="0" smtClean="0"/>
                        <a:t>работы</a:t>
                      </a:r>
                      <a:endParaRPr lang="ru-RU" sz="17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*Индивидуальная</a:t>
                      </a:r>
                      <a:r>
                        <a:rPr lang="ru-RU" sz="1600" baseline="0" dirty="0" smtClean="0"/>
                        <a:t> р</a:t>
                      </a:r>
                      <a:r>
                        <a:rPr lang="ru-RU" sz="1600" dirty="0" smtClean="0"/>
                        <a:t>абота с родителями 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*Родительские собрания;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*Устранение причин неблагополучия;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*Посещение семьи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Индивидуальны</a:t>
                      </a:r>
                      <a:r>
                        <a:rPr lang="ru-RU" sz="1600" baseline="0" dirty="0" smtClean="0"/>
                        <a:t> е карты сопровождения</a:t>
                      </a:r>
                    </a:p>
                    <a:p>
                      <a:r>
                        <a:rPr lang="ru-RU" sz="1600" dirty="0" smtClean="0"/>
                        <a:t>Протоколы Совета </a:t>
                      </a:r>
                    </a:p>
                    <a:p>
                      <a:r>
                        <a:rPr lang="ru-RU" sz="1600" dirty="0" smtClean="0"/>
                        <a:t>Профилактики;</a:t>
                      </a:r>
                    </a:p>
                    <a:p>
                      <a:r>
                        <a:rPr lang="ru-RU" sz="1600" dirty="0" smtClean="0"/>
                        <a:t>Отчеты в КДН и СЗ;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Администрация</a:t>
                      </a:r>
                    </a:p>
                    <a:p>
                      <a:r>
                        <a:rPr lang="ru-RU" sz="1600" dirty="0" smtClean="0"/>
                        <a:t>Психолог </a:t>
                      </a:r>
                    </a:p>
                    <a:p>
                      <a:r>
                        <a:rPr lang="ru-RU" sz="1600" dirty="0" smtClean="0"/>
                        <a:t>Социальные педагоги</a:t>
                      </a:r>
                    </a:p>
                    <a:p>
                      <a:r>
                        <a:rPr lang="ru-RU" sz="1600" dirty="0" smtClean="0"/>
                        <a:t>Классные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руководители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2157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Контроль</a:t>
                      </a:r>
                      <a:r>
                        <a:rPr lang="ru-RU" sz="1700" b="1" baseline="0" dirty="0" smtClean="0"/>
                        <a:t> благополучия </a:t>
                      </a:r>
                      <a:endParaRPr lang="ru-RU" sz="1700" b="1" dirty="0" smtClean="0"/>
                    </a:p>
                    <a:p>
                      <a:r>
                        <a:rPr lang="ru-RU" sz="1700" b="1" dirty="0" smtClean="0"/>
                        <a:t>несовершеннолетнего</a:t>
                      </a:r>
                      <a:endParaRPr lang="ru-RU" sz="17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Анализ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- п</a:t>
                      </a:r>
                      <a:r>
                        <a:rPr lang="ru-RU" sz="1600" dirty="0" smtClean="0"/>
                        <a:t>осещаемости;</a:t>
                      </a:r>
                    </a:p>
                    <a:p>
                      <a:r>
                        <a:rPr lang="ru-RU" sz="1600" dirty="0" smtClean="0"/>
                        <a:t>- внешнего</a:t>
                      </a:r>
                      <a:r>
                        <a:rPr lang="ru-RU" sz="1600" baseline="0" dirty="0" smtClean="0"/>
                        <a:t> вида;</a:t>
                      </a:r>
                    </a:p>
                    <a:p>
                      <a:r>
                        <a:rPr lang="ru-RU" sz="1600" baseline="0" dirty="0" smtClean="0"/>
                        <a:t>- Психологического состояния н/л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Заключение по итогам профилактической работы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Классные руководители</a:t>
                      </a:r>
                    </a:p>
                    <a:p>
                      <a:r>
                        <a:rPr lang="ru-RU" sz="1600" dirty="0" smtClean="0"/>
                        <a:t>Социальные педагоги</a:t>
                      </a:r>
                    </a:p>
                    <a:p>
                      <a:r>
                        <a:rPr lang="ru-RU" sz="1600" dirty="0" smtClean="0"/>
                        <a:t>Психолог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502048"/>
              </p:ext>
            </p:extLst>
          </p:nvPr>
        </p:nvGraphicFramePr>
        <p:xfrm>
          <a:off x="179512" y="188639"/>
          <a:ext cx="8784976" cy="65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918"/>
                <a:gridCol w="6477058"/>
              </a:tblGrid>
              <a:tr h="1623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42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 деятельности</a:t>
                      </a:r>
                    </a:p>
                  </a:txBody>
                  <a:tcPr/>
                </a:tc>
              </a:tr>
              <a:tr h="1555993">
                <a:tc rowSpan="5">
                  <a:txBody>
                    <a:bodyPr/>
                    <a:lstStyle/>
                    <a:p>
                      <a:r>
                        <a:rPr lang="ru-RU" b="1" dirty="0" smtClean="0"/>
                        <a:t>Результативность социально-правовой защиты воспитанников-сирот и оставшихся без попечения родителей.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Наличие и содержание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 документов личных дел воспитанников в соответствии с Постановлением Правительства РФ № 423 от 18.05.2009г., в том числе своевременное оформление подлинных документов воспитанников.</a:t>
                      </a:r>
                    </a:p>
                  </a:txBody>
                  <a:tcPr/>
                </a:tc>
              </a:tr>
              <a:tr h="6690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Социальный статус воспитанников-сирот и оставшихся без попечения родителей.</a:t>
                      </a:r>
                    </a:p>
                  </a:txBody>
                  <a:tcPr/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Документальное подтверждение решения жилищных вопросов. 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Наличие денежных средств на счетах воспитанников от поступлений пенсий и алиментов.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1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Сведения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 об 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определении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 в приемную семью или под опеку.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214311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Установление 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социального статуса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74680"/>
              </p:ext>
            </p:extLst>
          </p:nvPr>
        </p:nvGraphicFramePr>
        <p:xfrm>
          <a:off x="152355" y="2132856"/>
          <a:ext cx="8884140" cy="446449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25382"/>
                <a:gridCol w="2876253"/>
                <a:gridCol w="2360003"/>
                <a:gridCol w="1622502"/>
              </a:tblGrid>
              <a:tr h="6944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Алгоритм деятельности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Принимаемые меры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</a:tr>
              <a:tr h="158737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Выявление неблагополучия ребенка.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Посещение семей и обследование жилищно-бытовых условий воспитанников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Акты обследования; социально-педагогический паспорт; служебные записки; докладные.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Классные руководители</a:t>
                      </a:r>
                    </a:p>
                    <a:p>
                      <a:r>
                        <a:rPr lang="ru-RU" dirty="0" smtClean="0"/>
                        <a:t>Воспитатели</a:t>
                      </a:r>
                    </a:p>
                  </a:txBody>
                  <a:tcPr/>
                </a:tc>
              </a:tr>
              <a:tr h="218264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Подтверждение неблагополучия ребенка. Работа по сохранению детско-родительских отношений.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Совет Профилактики</a:t>
                      </a:r>
                    </a:p>
                    <a:p>
                      <a:r>
                        <a:rPr lang="ru-RU" sz="1800" dirty="0" smtClean="0"/>
                        <a:t>Постановка на </a:t>
                      </a:r>
                      <a:r>
                        <a:rPr lang="ru-RU" sz="1800" dirty="0" err="1" smtClean="0"/>
                        <a:t>внутришкольный</a:t>
                      </a:r>
                      <a:r>
                        <a:rPr lang="ru-RU" sz="1800" dirty="0" smtClean="0"/>
                        <a:t> учет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Протоколы Совета профилактики.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</a:t>
                      </a:r>
                    </a:p>
                    <a:p>
                      <a:r>
                        <a:rPr lang="ru-RU" dirty="0" smtClean="0"/>
                        <a:t>Социальный педагог</a:t>
                      </a:r>
                    </a:p>
                    <a:p>
                      <a:r>
                        <a:rPr lang="ru-RU" dirty="0" smtClean="0"/>
                        <a:t>Врач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2280188" cy="1487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Социальный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образовательного учреждения</a:t>
            </a:r>
            <a:b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!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  <a:r>
              <a:rPr lang="ru-RU" sz="1600" dirty="0"/>
              <a:t>- это специалист, осуществляющий следующие виды </a:t>
            </a:r>
            <a:r>
              <a:rPr lang="ru-RU" sz="1600" dirty="0" smtClean="0"/>
              <a:t>  профессиональной </a:t>
            </a:r>
            <a:r>
              <a:rPr lang="ru-RU" sz="1600" dirty="0"/>
              <a:t>деятельности: социально-педагогическую</a:t>
            </a:r>
            <a:r>
              <a:rPr lang="ru-RU" sz="1600" dirty="0" smtClean="0"/>
              <a:t>;</a:t>
            </a:r>
            <a:r>
              <a:rPr lang="ru-RU" sz="1600" dirty="0"/>
              <a:t> коррекционно-развивающую; </a:t>
            </a:r>
            <a:r>
              <a:rPr lang="ru-RU" sz="1600" dirty="0" smtClean="0"/>
              <a:t>управленческую; научно-методическую; воспитательную; культурно-просветительскую.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 smtClean="0"/>
              <a:t>осуществляют </a:t>
            </a:r>
            <a:r>
              <a:rPr lang="ru-RU" sz="1600" dirty="0"/>
              <a:t>связь со службами </a:t>
            </a:r>
            <a:r>
              <a:rPr lang="ru-RU" sz="1600" dirty="0" smtClean="0"/>
              <a:t>отделов опеки и попечительства, социальной </a:t>
            </a:r>
            <a:r>
              <a:rPr lang="ru-RU" sz="1600" dirty="0"/>
              <a:t>защиты населения по месту жительства воспитанников, </a:t>
            </a:r>
            <a:r>
              <a:rPr lang="ru-RU" sz="1600" dirty="0" smtClean="0"/>
              <a:t>ПДН ОВД и КДН и ЗП, поддерживают </a:t>
            </a:r>
            <a:r>
              <a:rPr lang="ru-RU" sz="1600" dirty="0"/>
              <a:t>связь с родителями (законными представителями) путем переписки, посещения их на дому, личных бесед, проведения родительских собраний.</a:t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Основу деятельности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ПЕДАГОГА </a:t>
            </a:r>
            <a:r>
              <a:rPr lang="ru-RU" sz="1600" dirty="0" smtClean="0"/>
              <a:t>составляет </a:t>
            </a:r>
            <a:r>
              <a:rPr lang="ru-RU" sz="1600" dirty="0"/>
              <a:t>комплекс мероприятий по </a:t>
            </a:r>
            <a:r>
              <a:rPr lang="ru-RU" sz="1600" dirty="0" smtClean="0"/>
              <a:t>социально-правовой защите н/л, выявлению </a:t>
            </a:r>
            <a:r>
              <a:rPr lang="ru-RU" sz="1600" dirty="0"/>
              <a:t>причин социальной </a:t>
            </a:r>
            <a:r>
              <a:rPr lang="ru-RU" sz="1600" dirty="0" err="1"/>
              <a:t>дезадаптации</a:t>
            </a:r>
            <a:r>
              <a:rPr lang="ru-RU" sz="1600" dirty="0"/>
              <a:t> детей. Они оказывают </a:t>
            </a:r>
            <a:r>
              <a:rPr lang="ru-RU" sz="1600" dirty="0" smtClean="0"/>
              <a:t>социально-ПЕДАГОГИЧЕСКУЮ помощь несовершеннолетним, </a:t>
            </a:r>
            <a:r>
              <a:rPr lang="ru-RU" sz="1600" dirty="0"/>
              <a:t>осуществляют связь с семьей, а также с органами и организациями по вопросам </a:t>
            </a:r>
            <a:r>
              <a:rPr lang="ru-RU" sz="1600" dirty="0" smtClean="0"/>
              <a:t>трудоустройства, </a:t>
            </a:r>
            <a:r>
              <a:rPr lang="ru-RU" sz="1600" dirty="0"/>
              <a:t>обеспечения их жильем, пособиями и пенсиями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учебно-воспитательном учреждении для детей и подростков с </a:t>
            </a:r>
            <a:r>
              <a:rPr lang="ru-RU" sz="1600" dirty="0" err="1"/>
              <a:t>девиантным</a:t>
            </a:r>
            <a:r>
              <a:rPr lang="ru-RU" sz="1600" dirty="0"/>
              <a:t> поведением в штатном расписании предусматривается введение ставки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педагога</a:t>
            </a:r>
            <a:r>
              <a:rPr lang="ru-RU" sz="1600" dirty="0"/>
              <a:t> из расчета по 1 штатной единице на каждые 25 воспитанников. Такая должность обязательно должна быть и в штатном расписании образовательного учреждения для детей, нуждающихся в психолого-педагогической и медико-социальной помощи.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600" dirty="0" smtClean="0"/>
              <a:t>На </a:t>
            </a:r>
            <a:r>
              <a:rPr lang="ru-RU" sz="1600" dirty="0"/>
              <a:t>работу в учреждения принимаются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</a:t>
            </a:r>
            <a:r>
              <a:rPr lang="ru-RU" sz="1600" dirty="0"/>
              <a:t>, имеющие профессиональную квалификацию, соответствующую требованиям квалификационной характеристики по должности и полученной специальности и подтвержденную документами об образовании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Российский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общеобразовательный портал</a:t>
            </a:r>
            <a:b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2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9787629"/>
              </p:ext>
            </p:extLst>
          </p:nvPr>
        </p:nvGraphicFramePr>
        <p:xfrm>
          <a:off x="107504" y="188638"/>
          <a:ext cx="8928992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736304"/>
                <a:gridCol w="2232248"/>
                <a:gridCol w="1872208"/>
              </a:tblGrid>
              <a:tr h="1017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Алгоритм деятельности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Принимаемые меры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</a:tr>
              <a:tr h="22967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Предоставление ребенку  места постоянного пребывания в учреждении.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Информирование</a:t>
                      </a:r>
                      <a:r>
                        <a:rPr lang="ru-RU" b="0" baseline="0" dirty="0" smtClean="0"/>
                        <a:t> </a:t>
                      </a:r>
                    </a:p>
                    <a:p>
                      <a:r>
                        <a:rPr lang="ru-RU" b="0" baseline="0" dirty="0" smtClean="0"/>
                        <a:t>КДН, ПДН, органов опеки и попечительства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Информационные</a:t>
                      </a:r>
                      <a:r>
                        <a:rPr lang="ru-RU" i="1" baseline="0" dirty="0" smtClean="0"/>
                        <a:t> письма, </a:t>
                      </a:r>
                    </a:p>
                    <a:p>
                      <a:r>
                        <a:rPr lang="ru-RU" i="1" baseline="0" dirty="0" smtClean="0"/>
                        <a:t>ходатайства, заявления, обращения,</a:t>
                      </a:r>
                    </a:p>
                    <a:p>
                      <a:r>
                        <a:rPr lang="ru-RU" i="1" baseline="0" dirty="0" smtClean="0"/>
                        <a:t>приказы.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 школы-интерната</a:t>
                      </a:r>
                    </a:p>
                  </a:txBody>
                  <a:tcPr/>
                </a:tc>
              </a:tr>
              <a:tr h="3021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Оформление социального статуса ребенка оставшегося</a:t>
                      </a:r>
                      <a:r>
                        <a:rPr lang="ru-RU" b="1" baseline="0" dirty="0" smtClean="0"/>
                        <a:t> без попечения родителей.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Обращение в суд с исковыми заявлениями.</a:t>
                      </a:r>
                    </a:p>
                    <a:p>
                      <a:r>
                        <a:rPr lang="ru-RU" sz="1800" dirty="0" smtClean="0"/>
                        <a:t>Участие в судебном заседании.</a:t>
                      </a:r>
                    </a:p>
                    <a:p>
                      <a:r>
                        <a:rPr lang="ru-RU" sz="1800" dirty="0" smtClean="0"/>
                        <a:t>Постановка на учет в ФБ </a:t>
                      </a:r>
                    </a:p>
                    <a:p>
                      <a:r>
                        <a:rPr lang="ru-RU" sz="1800" dirty="0" smtClean="0"/>
                        <a:t>«Надежда».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Решение суда.</a:t>
                      </a:r>
                    </a:p>
                    <a:p>
                      <a:r>
                        <a:rPr lang="ru-RU" i="1" dirty="0" smtClean="0"/>
                        <a:t>Постановление органов</a:t>
                      </a:r>
                      <a:r>
                        <a:rPr lang="ru-RU" i="1" baseline="0" dirty="0" smtClean="0"/>
                        <a:t> местного самоуправления </a:t>
                      </a:r>
                      <a:r>
                        <a:rPr lang="ru-RU" i="1" dirty="0" smtClean="0"/>
                        <a:t>об определении ребенка в детское государственное учреждение.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Специалисты </a:t>
                      </a:r>
                    </a:p>
                    <a:p>
                      <a:r>
                        <a:rPr lang="ru-RU" dirty="0" smtClean="0"/>
                        <a:t>отдела опеки и попечительства</a:t>
                      </a:r>
                    </a:p>
                    <a:p>
                      <a:r>
                        <a:rPr lang="ru-RU" dirty="0" smtClean="0"/>
                        <a:t>Социальный педагог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127478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dirty="0" smtClean="0"/>
              <a:t>Защита жилищных прав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05636"/>
              </p:ext>
            </p:extLst>
          </p:nvPr>
        </p:nvGraphicFramePr>
        <p:xfrm>
          <a:off x="107503" y="1423827"/>
          <a:ext cx="8958120" cy="531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417"/>
                <a:gridCol w="2913208"/>
                <a:gridCol w="2184907"/>
                <a:gridCol w="1893588"/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Алгоритм деятельности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Принимаемые меры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2357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Выявление</a:t>
                      </a:r>
                      <a:r>
                        <a:rPr lang="ru-RU" b="1" baseline="0" dirty="0" smtClean="0"/>
                        <a:t> наличия жилья (документальное подтверждение)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*Обследование жилищно-бытовых условий</a:t>
                      </a:r>
                      <a:r>
                        <a:rPr lang="ru-RU" sz="1800" baseline="0" dirty="0" smtClean="0"/>
                        <a:t> (при наличии жилья);</a:t>
                      </a:r>
                    </a:p>
                    <a:p>
                      <a:r>
                        <a:rPr lang="ru-RU" sz="1800" baseline="0" dirty="0" smtClean="0"/>
                        <a:t>*Запросы в МУПТИ и ОН и в УФС государственной службы регистрации, кадастра и картографии по РО; 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Акты обследования </a:t>
                      </a:r>
                    </a:p>
                    <a:p>
                      <a:r>
                        <a:rPr lang="ru-RU" sz="1800" i="1" dirty="0" err="1" smtClean="0"/>
                        <a:t>ж-б</a:t>
                      </a:r>
                      <a:r>
                        <a:rPr lang="ru-RU" sz="1800" i="1" dirty="0" smtClean="0"/>
                        <a:t>/условий;</a:t>
                      </a:r>
                    </a:p>
                    <a:p>
                      <a:r>
                        <a:rPr lang="ru-RU" sz="1800" i="1" dirty="0" smtClean="0"/>
                        <a:t>Справки МУПТИ</a:t>
                      </a:r>
                      <a:r>
                        <a:rPr lang="ru-RU" sz="1800" i="1" baseline="0" dirty="0" smtClean="0"/>
                        <a:t> и ОН;</a:t>
                      </a:r>
                    </a:p>
                    <a:p>
                      <a:r>
                        <a:rPr lang="ru-RU" sz="1800" i="1" baseline="0" dirty="0" smtClean="0"/>
                        <a:t>Выписки из ЕГРП;</a:t>
                      </a:r>
                      <a:endParaRPr lang="ru-RU" sz="1800" i="1" dirty="0" smtClean="0"/>
                    </a:p>
                    <a:p>
                      <a:r>
                        <a:rPr lang="ru-RU" dirty="0" err="1" smtClean="0"/>
                        <a:t>Св-во</a:t>
                      </a:r>
                      <a:r>
                        <a:rPr lang="ru-RU" dirty="0" smtClean="0"/>
                        <a:t> о регистрации права собственности(при наличии)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</a:t>
                      </a:r>
                    </a:p>
                    <a:p>
                      <a:r>
                        <a:rPr lang="ru-RU" baseline="0" dirty="0" smtClean="0"/>
                        <a:t>Специалисты органов опеки и попечительства</a:t>
                      </a:r>
                      <a:endParaRPr lang="ru-RU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328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Сохранение жилья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*Обследование жилищно-бытовых условий</a:t>
                      </a:r>
                      <a:r>
                        <a:rPr lang="ru-RU" sz="1800" baseline="0" dirty="0" smtClean="0"/>
                        <a:t> (при наличии жилья);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* Запросы в отделы опеки и попечительства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Акты обследования </a:t>
                      </a:r>
                    </a:p>
                    <a:p>
                      <a:r>
                        <a:rPr lang="ru-RU" sz="1800" i="1" dirty="0" err="1" smtClean="0"/>
                        <a:t>ж-б</a:t>
                      </a:r>
                      <a:r>
                        <a:rPr lang="ru-RU" sz="1800" i="1" dirty="0" smtClean="0"/>
                        <a:t>/условий; </a:t>
                      </a:r>
                    </a:p>
                    <a:p>
                      <a:r>
                        <a:rPr lang="ru-RU" sz="1800" i="1" dirty="0" smtClean="0"/>
                        <a:t>Информационные письма;</a:t>
                      </a:r>
                    </a:p>
                    <a:p>
                      <a:r>
                        <a:rPr lang="ru-RU" sz="1800" i="1" dirty="0" smtClean="0"/>
                        <a:t>ходатайства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</a:t>
                      </a:r>
                    </a:p>
                    <a:p>
                      <a:r>
                        <a:rPr lang="ru-RU" baseline="0" dirty="0" smtClean="0"/>
                        <a:t>Специалисты органов опеки и попечительства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428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79403"/>
              </p:ext>
            </p:extLst>
          </p:nvPr>
        </p:nvGraphicFramePr>
        <p:xfrm>
          <a:off x="107505" y="0"/>
          <a:ext cx="9036495" cy="67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83"/>
                <a:gridCol w="2204023"/>
                <a:gridCol w="3306034"/>
                <a:gridCol w="1910155"/>
              </a:tblGrid>
              <a:tr h="8327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Алгоритм деятельности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Принимаемые меры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684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Отмена неправо-</a:t>
                      </a:r>
                    </a:p>
                    <a:p>
                      <a:r>
                        <a:rPr lang="ru-RU" b="1" dirty="0" smtClean="0"/>
                        <a:t>мерного закрепления жилья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*Обращение в отдел опеки и попечительства;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dirty="0" smtClean="0"/>
                        <a:t>*Обращение</a:t>
                      </a:r>
                      <a:r>
                        <a:rPr lang="ru-RU" sz="1800" baseline="0" dirty="0" smtClean="0"/>
                        <a:t> в органы местного самоуправления;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dirty="0" smtClean="0"/>
                        <a:t>* Обращение в суд ( при необходимости)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Документы, подтверждающие</a:t>
                      </a:r>
                      <a:r>
                        <a:rPr lang="ru-RU" i="1" baseline="0" dirty="0" smtClean="0"/>
                        <a:t> неправомерность закрепления</a:t>
                      </a:r>
                      <a:endParaRPr lang="ru-RU" i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</a:t>
                      </a:r>
                    </a:p>
                    <a:p>
                      <a:r>
                        <a:rPr lang="ru-RU" baseline="0" dirty="0" smtClean="0"/>
                        <a:t>Специалисты органов опеки и попечительства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2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Постановка</a:t>
                      </a:r>
                      <a:r>
                        <a:rPr lang="ru-RU" b="1" baseline="0" dirty="0" smtClean="0"/>
                        <a:t> на </a:t>
                      </a:r>
                      <a:r>
                        <a:rPr lang="ru-RU" b="1" baseline="0" dirty="0" err="1" smtClean="0"/>
                        <a:t>квартучет</a:t>
                      </a:r>
                      <a:r>
                        <a:rPr lang="ru-RU" b="1" baseline="0" dirty="0" smtClean="0"/>
                        <a:t> при достижении  </a:t>
                      </a:r>
                    </a:p>
                    <a:p>
                      <a:r>
                        <a:rPr lang="ru-RU" b="1" baseline="0" dirty="0" smtClean="0"/>
                        <a:t>14-летнего возраста</a:t>
                      </a:r>
                    </a:p>
                    <a:p>
                      <a:r>
                        <a:rPr lang="ru-RU" b="1" baseline="0" dirty="0" smtClean="0"/>
                        <a:t>( при отсутствии жилья)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baseline="0" dirty="0" smtClean="0"/>
                        <a:t>Обращение с заявлением о постановке на </a:t>
                      </a:r>
                      <a:r>
                        <a:rPr lang="ru-RU" sz="1800" baseline="0" dirty="0" err="1" smtClean="0"/>
                        <a:t>квартучет</a:t>
                      </a:r>
                      <a:r>
                        <a:rPr lang="ru-RU" sz="1800" baseline="0" dirty="0" smtClean="0"/>
                        <a:t> в органы муниципального самоуправления  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*Заявление</a:t>
                      </a:r>
                      <a:r>
                        <a:rPr lang="ru-RU" sz="1800" i="1" baseline="0" dirty="0" smtClean="0"/>
                        <a:t> с прилагаемым пакетом документов</a:t>
                      </a:r>
                      <a:r>
                        <a:rPr lang="ru-RU" sz="1800" i="1" dirty="0" smtClean="0"/>
                        <a:t> (к/копия паспорта,</a:t>
                      </a:r>
                    </a:p>
                    <a:p>
                      <a:r>
                        <a:rPr lang="ru-RU" sz="1800" i="1" dirty="0" smtClean="0"/>
                        <a:t>документы, подтверждающие социальный статус, справка о месте пребывания, СНИЛС , справки МУПТИ и ОН</a:t>
                      </a:r>
                      <a:r>
                        <a:rPr lang="ru-RU" sz="1800" i="1" baseline="0" dirty="0" smtClean="0"/>
                        <a:t> и ЕГРП, ходатайство отдела опеки и попечительства, справа об инвалидности (при наличии)</a:t>
                      </a:r>
                      <a:endParaRPr lang="ru-RU" sz="1800" i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</a:t>
                      </a:r>
                    </a:p>
                    <a:p>
                      <a:r>
                        <a:rPr lang="ru-RU" baseline="0" dirty="0" smtClean="0"/>
                        <a:t>Специалисты органов опеки и попечительства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Защита имущественных прав 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3362" cy="50006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Начисление пенсий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5577502"/>
              </p:ext>
            </p:extLst>
          </p:nvPr>
        </p:nvGraphicFramePr>
        <p:xfrm>
          <a:off x="457200" y="1500174"/>
          <a:ext cx="4040188" cy="5214974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4040188"/>
              </a:tblGrid>
              <a:tr h="52149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i="1" u="sng" dirty="0" smtClean="0"/>
                        <a:t>Виды пенсий: 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400" dirty="0" smtClean="0"/>
                        <a:t>по случаю потери кормильца;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400" dirty="0" smtClean="0"/>
                        <a:t>по инвалидности.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ru-RU" sz="2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Сбор документов, подтверждающих право на пенсию;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Заявление в районное УПФ РФ; </a:t>
                      </a:r>
                    </a:p>
                    <a:p>
                      <a:endParaRPr lang="ru-RU" sz="24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Взыскание алиментов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80160798"/>
              </p:ext>
            </p:extLst>
          </p:nvPr>
        </p:nvGraphicFramePr>
        <p:xfrm>
          <a:off x="4645025" y="1500174"/>
          <a:ext cx="4041775" cy="52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522257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i="1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Алименты</a:t>
                      </a:r>
                      <a:r>
                        <a:rPr lang="ru-RU" sz="2400" i="1" u="sng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взыскиваются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="1" i="0" u="non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 родителей решением суда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i="0" u="none" dirty="0" smtClean="0">
                          <a:solidFill>
                            <a:schemeClr val="bg1"/>
                          </a:solidFill>
                        </a:rPr>
                        <a:t>направление</a:t>
                      </a: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i="0" u="none" dirty="0" smtClean="0">
                          <a:solidFill>
                            <a:schemeClr val="bg1"/>
                          </a:solidFill>
                        </a:rPr>
                        <a:t>исполнительного листа по месту регистрации(проживания)</a:t>
                      </a: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 ответчика в районную ССП для возбуждения исполнительного производства;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направление заявления в суд о замене стороны правопреемником ( в случае перевода ребенка из другого учреждения);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взаимодействие со ССП: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сверка данных;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запросы о предпринятых мерах;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="1" i="0" u="none" baseline="0" dirty="0" smtClean="0">
                          <a:solidFill>
                            <a:schemeClr val="bg1"/>
                          </a:solidFill>
                        </a:rPr>
                        <a:t>- заявления  о принудительном исполнении при злостном уклонении от уплаты алиментов;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800" b="1" i="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3" y="5099809"/>
            <a:ext cx="2556971" cy="1584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406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Перечень личных документов воспитанника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6929444"/>
              </p:ext>
            </p:extLst>
          </p:nvPr>
        </p:nvGraphicFramePr>
        <p:xfrm>
          <a:off x="142844" y="857232"/>
          <a:ext cx="435295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56"/>
              </a:tblGrid>
              <a:tr h="5857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0" u="sng" dirty="0" smtClean="0">
                          <a:solidFill>
                            <a:srgbClr val="C00000"/>
                          </a:solidFill>
                        </a:rPr>
                        <a:t>При поступлении: </a:t>
                      </a:r>
                      <a:endParaRPr lang="ru-RU" sz="1800" b="0" i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</a:rPr>
                        <a:t>путевка, протокол.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</a:rPr>
                        <a:t> решение государственного органа о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направлении в учреждение;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err="1" smtClean="0">
                          <a:solidFill>
                            <a:schemeClr val="tx1"/>
                          </a:solidFill>
                        </a:rPr>
                        <a:t>св-во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о рождении (подлинник); подтверждение гражданства;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1"/>
                          </a:solidFill>
                        </a:rPr>
                        <a:t> документы,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подтверждающие отсутствие родителей;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анкета о постановке в ФБД «Надежда»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справка о наличии родственников;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документы о наличии или отсутствии жилья, акты обследования </a:t>
                      </a:r>
                      <a:r>
                        <a:rPr lang="ru-RU" sz="1800" b="1" i="1" u="none" baseline="0" dirty="0" err="1" smtClean="0">
                          <a:solidFill>
                            <a:schemeClr val="tx1"/>
                          </a:solidFill>
                        </a:rPr>
                        <a:t>ж-б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/у;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документы по взысканию алиментов;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СНИЛС, пенсионное удостоверение;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сберегательная книжка;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u="none" baseline="0" dirty="0" err="1" smtClean="0">
                          <a:solidFill>
                            <a:schemeClr val="tx1"/>
                          </a:solidFill>
                        </a:rPr>
                        <a:t>св-во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о присвоении ИНН;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медицинские документы о состоянии здоровья; справка об инвалидности (при наличии); медицинский полис;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документы об обучении.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3392937"/>
              </p:ext>
            </p:extLst>
          </p:nvPr>
        </p:nvGraphicFramePr>
        <p:xfrm>
          <a:off x="4648200" y="857232"/>
          <a:ext cx="435295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56"/>
              </a:tblGrid>
              <a:tr h="588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0" u="sng" dirty="0" smtClean="0">
                          <a:solidFill>
                            <a:srgbClr val="002060"/>
                          </a:solidFill>
                        </a:rPr>
                        <a:t>При выпуске:</a:t>
                      </a:r>
                      <a:endParaRPr lang="ru-RU" b="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i="1" dirty="0" err="1" smtClean="0">
                          <a:solidFill>
                            <a:schemeClr val="tx1"/>
                          </a:solidFill>
                        </a:rPr>
                        <a:t>св-во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 о рождении,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паспорт;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i="1" dirty="0" err="1" smtClean="0">
                          <a:solidFill>
                            <a:schemeClr val="tx1"/>
                          </a:solidFill>
                        </a:rPr>
                        <a:t>св-во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 об образовании; характеристика;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документы, подтверждающие социальный статус;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документы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, подтверждающие право на жилье, либо постановку на </a:t>
                      </a:r>
                      <a:r>
                        <a:rPr lang="ru-RU" b="1" i="1" baseline="0" dirty="0" err="1" smtClean="0">
                          <a:solidFill>
                            <a:schemeClr val="tx1"/>
                          </a:solidFill>
                        </a:rPr>
                        <a:t>квартучет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СНИЛС; пенсионное удостоверение;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сберегательная книжка;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u="none" baseline="0" dirty="0" err="1" smtClean="0">
                          <a:solidFill>
                            <a:schemeClr val="tx1"/>
                          </a:solidFill>
                        </a:rPr>
                        <a:t>св-во</a:t>
                      </a: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о присвоении ИНН;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Трудовая книжка (при наличии);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медицинские документы о состоянии здоровья; справка об инвалидности (при наличии); медицинский полис;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 приписное удостоверение или военный билет;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листок убытия;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800" b="1" i="1" u="none" baseline="0" dirty="0" smtClean="0">
                          <a:solidFill>
                            <a:schemeClr val="tx1"/>
                          </a:solidFill>
                        </a:rPr>
                        <a:t>справка  о пребывании в госучреждении.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ru-RU" sz="1800" b="0" i="1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824" y="6391316"/>
            <a:ext cx="1876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13238"/>
              </p:ext>
            </p:extLst>
          </p:nvPr>
        </p:nvGraphicFramePr>
        <p:xfrm>
          <a:off x="107504" y="54788"/>
          <a:ext cx="8928992" cy="668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4104456"/>
              </a:tblGrid>
              <a:tr h="16330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 деятельности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Разработка и реализация  программ индивидуальной и групповой коррекционно-развивающей работы, профилактических мероприятий, методических рекомендаций, пособий, электронных презентаций к программам, дидактических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Программы. Методические рекомендации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и разработки.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 Пособия. 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Инструкции. </a:t>
                      </a:r>
                    </a:p>
                    <a:p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Авторский дидактический материал. 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Презентации.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Транслирование педагогического опыта (публикация статей социально-педагогической направленности).</a:t>
                      </a:r>
                    </a:p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Проведение мастер-классов, открытых занятий. 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Статьи. Публикации.</a:t>
                      </a:r>
                    </a:p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Конспекты. Презентации. Фото. Видео.</a:t>
                      </a:r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84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Дополнительное профессиональное образование, самообразование, участие в  семинарах, </a:t>
                      </a:r>
                      <a:r>
                        <a:rPr lang="ru-RU" sz="1500" b="1" dirty="0" err="1" smtClean="0"/>
                        <a:t>вэбинарах</a:t>
                      </a:r>
                      <a:r>
                        <a:rPr lang="ru-RU" sz="1500" b="1" dirty="0" smtClean="0"/>
                        <a:t>, конференциях, педагогических чтениях 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Информация о сайтах профессиональных педагогических сообществ. Сертификаты. Дипломы. Свидетельства. Публикации.</a:t>
                      </a:r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1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Признание профессиональным сообществом высокой квалификации ( участие в аттестационных, экспертных комиссиях, жюри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Приказы о назначении,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 об участии.</a:t>
                      </a:r>
                      <a:endParaRPr lang="ru-RU" sz="15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8303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Награды и поощрения педагогического работника за личный вклад в повышение качества образования.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Приказы о награждении.</a:t>
                      </a:r>
                    </a:p>
                    <a:p>
                      <a:r>
                        <a:rPr lang="ru-RU" sz="1500" b="1" i="1" dirty="0" smtClean="0">
                          <a:solidFill>
                            <a:srgbClr val="C00000"/>
                          </a:solidFill>
                        </a:rPr>
                        <a:t>Удостоверения</a:t>
                      </a:r>
                      <a:r>
                        <a:rPr lang="ru-RU" sz="1500" b="1" i="1" baseline="0" dirty="0" smtClean="0">
                          <a:solidFill>
                            <a:srgbClr val="C00000"/>
                          </a:solidFill>
                        </a:rPr>
                        <a:t>. Звания. Нагрудные знаки. Почетные грамоты.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585216"/>
            <a:ext cx="8568952" cy="4067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 О Г Р А М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 smtClean="0"/>
              <a:t>профилактики асоциального поведения</a:t>
            </a:r>
            <a:br>
              <a:rPr lang="ru-RU" sz="2700" b="1" dirty="0" smtClean="0"/>
            </a:br>
            <a:r>
              <a:rPr lang="ru-RU" sz="2700" b="1" dirty="0" smtClean="0"/>
              <a:t>обучающихся /воспитанников/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ГКОУ РО школы-интерната VIII вида № 42 </a:t>
            </a:r>
            <a:br>
              <a:rPr lang="ru-RU" sz="2700" b="1" dirty="0"/>
            </a:br>
            <a:r>
              <a:rPr lang="ru-RU" sz="2000" b="1" dirty="0" err="1"/>
              <a:t>г</a:t>
            </a:r>
            <a:r>
              <a:rPr lang="ru-RU" sz="2000" b="1" dirty="0" err="1" smtClean="0"/>
              <a:t>.</a:t>
            </a:r>
            <a:r>
              <a:rPr lang="ru-RU" sz="2700" b="1" dirty="0" err="1" smtClean="0"/>
              <a:t>Ростова</a:t>
            </a:r>
            <a:r>
              <a:rPr lang="ru-RU" sz="2700" b="1" dirty="0" smtClean="0"/>
              <a:t> </a:t>
            </a:r>
            <a:r>
              <a:rPr lang="ru-RU" sz="2700" b="1" dirty="0"/>
              <a:t>- на - Дону </a:t>
            </a:r>
            <a:br>
              <a:rPr lang="ru-RU" sz="2700" b="1" dirty="0"/>
            </a:br>
            <a:r>
              <a:rPr lang="ru-RU" sz="2700" b="1" dirty="0"/>
              <a:t>на 2012-2015годы.</a:t>
            </a:r>
            <a:br>
              <a:rPr lang="ru-RU" sz="2700" b="1" dirty="0"/>
            </a:br>
            <a:r>
              <a:rPr lang="ru-RU" sz="2700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          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     </a:t>
            </a:r>
            <a:r>
              <a:rPr lang="ru-RU" sz="1800" b="1" dirty="0" smtClean="0"/>
              <a:t>Авторы</a:t>
            </a:r>
            <a:r>
              <a:rPr lang="ru-RU" sz="1800" b="1" dirty="0"/>
              <a:t>:</a:t>
            </a:r>
            <a:br>
              <a:rPr lang="ru-RU" sz="1800" b="1" dirty="0"/>
            </a:br>
            <a:r>
              <a:rPr lang="ru-RU" sz="1800" b="1" dirty="0" smtClean="0"/>
              <a:t>                                                                                Кабанова </a:t>
            </a:r>
            <a:r>
              <a:rPr lang="ru-RU" sz="1800" b="1" dirty="0"/>
              <a:t>Г.Е., </a:t>
            </a:r>
            <a:r>
              <a:rPr lang="ru-RU" sz="1800" b="1" dirty="0" err="1"/>
              <a:t>Шляховская</a:t>
            </a:r>
            <a:r>
              <a:rPr lang="ru-RU" sz="1800" b="1" dirty="0"/>
              <a:t> Е.Н.,</a:t>
            </a:r>
            <a:br>
              <a:rPr lang="ru-RU" sz="1800" b="1" dirty="0"/>
            </a:br>
            <a:r>
              <a:rPr lang="ru-RU" sz="1800" b="1" dirty="0" smtClean="0"/>
              <a:t>                                                               социальные </a:t>
            </a:r>
            <a:r>
              <a:rPr lang="ru-RU" sz="1800" b="1" dirty="0"/>
              <a:t>педагоги </a:t>
            </a:r>
            <a:br>
              <a:rPr lang="ru-RU" sz="1800" b="1" dirty="0"/>
            </a:br>
            <a:r>
              <a:rPr lang="ru-RU" sz="1800" dirty="0" smtClean="0"/>
              <a:t>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2336" cy="149961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выпускников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ГКОУ РО школы-интерната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 № 42 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г.Ростова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 - Дону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2012-2015годы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r">
              <a:lnSpc>
                <a:spcPct val="100000"/>
              </a:lnSpc>
              <a:buNone/>
            </a:pPr>
            <a:endParaRPr lang="ru-RU" sz="1600" b="1" dirty="0" smtClean="0"/>
          </a:p>
          <a:p>
            <a:pPr marL="0" indent="0" algn="r">
              <a:lnSpc>
                <a:spcPct val="100000"/>
              </a:lnSpc>
              <a:buNone/>
            </a:pPr>
            <a:endParaRPr lang="ru-RU" sz="1600" b="1" dirty="0"/>
          </a:p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 smtClean="0"/>
              <a:t>Авторы:</a:t>
            </a:r>
            <a:endParaRPr lang="ru-RU" sz="1600" b="1" dirty="0"/>
          </a:p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 smtClean="0"/>
              <a:t>  Кабанова </a:t>
            </a:r>
            <a:r>
              <a:rPr lang="ru-RU" sz="1600" b="1" dirty="0"/>
              <a:t>Г.Е., </a:t>
            </a:r>
            <a:r>
              <a:rPr lang="ru-RU" sz="1600" b="1" dirty="0" err="1"/>
              <a:t>Шляховская</a:t>
            </a:r>
            <a:r>
              <a:rPr lang="ru-RU" sz="1600" b="1" dirty="0"/>
              <a:t> Е.Н.,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/>
              <a:t>социальные педагоги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6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3559026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Постинтернатное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из числа детей-сирот и детей, оставшихся без попечения родителей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3645024"/>
            <a:ext cx="4752529" cy="3122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616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Документы по </a:t>
            </a:r>
            <a:r>
              <a:rPr lang="ru-RU" sz="3200" b="1" dirty="0" err="1" smtClean="0">
                <a:solidFill>
                  <a:schemeClr val="bg1"/>
                </a:solidFill>
              </a:rPr>
              <a:t>постинтернатному</a:t>
            </a:r>
            <a:r>
              <a:rPr lang="ru-RU" sz="3200" b="1" dirty="0" smtClean="0">
                <a:solidFill>
                  <a:schemeClr val="bg1"/>
                </a:solidFill>
              </a:rPr>
              <a:t> сопровождению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20053"/>
            <a:ext cx="9144000" cy="573325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Порядок межведомственного взаимодействия по </a:t>
            </a:r>
            <a:r>
              <a:rPr lang="ru-RU" sz="1800" dirty="0" err="1" smtClean="0"/>
              <a:t>постинтернатному</a:t>
            </a:r>
            <a:r>
              <a:rPr lang="ru-RU" sz="1800" dirty="0" smtClean="0"/>
              <a:t> сопровождению и социальной адаптации выпускников детских домов, специальных(коррекционных) общеобразовательных школ-интернатов, лиц из числа детей-сирот и детей, оставшихся без попечения родителей, ранее воспитывавшихся в семьях опекунов и попечителей, утвержденного областной комиссией по делам несовершеннолетних и защите их прав.(30.03.2011г.)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Приказ Минобразования Ростовской области от 19.06.2012г. № 581 « О ведении Банка данных выпускников детских домов и специальных(коррекционных) общеобразовательных школ-интернатов».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Постановление Правительства Ростовской области №29 от 06.10.2011г. «О </a:t>
            </a:r>
            <a:r>
              <a:rPr lang="ru-RU" sz="1800" dirty="0"/>
              <a:t>р</a:t>
            </a:r>
            <a:r>
              <a:rPr lang="ru-RU" sz="1800" dirty="0" smtClean="0"/>
              <a:t>еализации мер по социальной адаптации и сопровождению выпускников из числа детей-сирот и детей, оставшихся без попечения родителей»</a:t>
            </a:r>
          </a:p>
          <a:p>
            <a:pPr marL="0" indent="0">
              <a:buNone/>
            </a:pPr>
            <a:r>
              <a:rPr lang="ru-RU" sz="1800" dirty="0" smtClean="0"/>
              <a:t>       </a:t>
            </a:r>
            <a:r>
              <a:rPr lang="ru-RU" sz="1800" u="sng" dirty="0" smtClean="0"/>
              <a:t>Разработаны: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-</a:t>
            </a:r>
            <a:r>
              <a:rPr lang="ru-RU" sz="1800" dirty="0" smtClean="0"/>
              <a:t> комплексная программа мер по социальной адаптации и сопровождению выпускников общеобразовательных учреждений для детей-сирот и детей, оставшихся без попечения родителей на 2011-12годы;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-</a:t>
            </a:r>
            <a:r>
              <a:rPr lang="ru-RU" sz="1800" dirty="0" smtClean="0"/>
              <a:t> положение о Координационном совете по социальной адаптации и сопровождению выпускников из числа детей-сирот и детей, оставшихся без попечения родителей.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843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1" cy="908720"/>
          </a:xfr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структура взаимодействия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91927348"/>
              </p:ext>
            </p:extLst>
          </p:nvPr>
        </p:nvGraphicFramePr>
        <p:xfrm>
          <a:off x="0" y="972393"/>
          <a:ext cx="914400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44216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</a:t>
            </a:r>
            <a:r>
              <a:rPr lang="ru-RU" b="1" dirty="0"/>
              <a:t>задачи работы по социальному сопровождению выпускников: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по различным вопросам жизнеустройства;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сохранность жилого помещения;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содействия в занятости;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поддержка, помощь;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привитие навыков здорового образа жизни;</a:t>
            </a:r>
          </a:p>
          <a:p>
            <a:pPr lvl="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вторичного социального сиротства.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Дальнейшее определение выпускников из числа детей-сирот и детей, оставшихся без попечения родителей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28803"/>
            <a:ext cx="4752528" cy="4236501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Направлены для дальнейшего обучения – 31</a:t>
            </a:r>
          </a:p>
          <a:p>
            <a:r>
              <a:rPr lang="ru-RU" sz="2200" b="1" i="1" dirty="0" smtClean="0"/>
              <a:t>Устроены  по ходатайству попечителя - 6</a:t>
            </a:r>
          </a:p>
          <a:p>
            <a:r>
              <a:rPr lang="ru-RU" sz="2200" b="1" i="1" dirty="0" smtClean="0"/>
              <a:t>Определены в учреждения социальной </a:t>
            </a:r>
          </a:p>
          <a:p>
            <a:pPr>
              <a:buNone/>
            </a:pPr>
            <a:r>
              <a:rPr lang="ru-RU" sz="2200" b="1" i="1" dirty="0" smtClean="0"/>
              <a:t>  защиты – 4</a:t>
            </a:r>
          </a:p>
          <a:p>
            <a:r>
              <a:rPr lang="ru-RU" sz="2200" b="1" i="1" dirty="0" smtClean="0"/>
              <a:t>Находятся в местах лишения свободы - 3</a:t>
            </a:r>
            <a:endParaRPr lang="ru-RU" sz="22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965000" cy="2493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Жилищные условия</a:t>
            </a:r>
            <a:endParaRPr lang="ru-RU" sz="48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5"/>
            <a:ext cx="4248472" cy="5544617"/>
          </a:xfrm>
        </p:spPr>
        <p:txBody>
          <a:bodyPr>
            <a:normAutofit fontScale="32500" lnSpcReduction="20000"/>
          </a:bodyPr>
          <a:lstStyle/>
          <a:p>
            <a:r>
              <a:rPr lang="ru-RU" sz="9600" b="1" i="1" dirty="0" smtClean="0"/>
              <a:t>Проживают </a:t>
            </a:r>
            <a:r>
              <a:rPr lang="ru-RU" sz="9600" b="1" i="1" dirty="0"/>
              <a:t>на закрепленной </a:t>
            </a:r>
            <a:r>
              <a:rPr lang="ru-RU" sz="9600" b="1" i="1" dirty="0" smtClean="0"/>
              <a:t>или собственной</a:t>
            </a:r>
          </a:p>
          <a:p>
            <a:r>
              <a:rPr lang="ru-RU" sz="9600" b="1" i="1" dirty="0" smtClean="0"/>
              <a:t>жилплощади – 19</a:t>
            </a:r>
          </a:p>
          <a:p>
            <a:r>
              <a:rPr lang="ru-RU" sz="9600" b="1" i="1" dirty="0" smtClean="0"/>
              <a:t>Поставлены на </a:t>
            </a:r>
            <a:r>
              <a:rPr lang="ru-RU" sz="9600" b="1" i="1" dirty="0" err="1" smtClean="0"/>
              <a:t>квартучет</a:t>
            </a:r>
            <a:r>
              <a:rPr lang="ru-RU" sz="9600" b="1" i="1" dirty="0" smtClean="0"/>
              <a:t> – 10</a:t>
            </a:r>
          </a:p>
          <a:p>
            <a:r>
              <a:rPr lang="ru-RU" sz="9600" b="1" i="1" dirty="0" smtClean="0"/>
              <a:t>Получили жилье – 3</a:t>
            </a:r>
          </a:p>
          <a:p>
            <a:r>
              <a:rPr lang="ru-RU" sz="9600" b="1" i="1" dirty="0" smtClean="0"/>
              <a:t>Проживают в семье родственников – 6</a:t>
            </a:r>
          </a:p>
          <a:p>
            <a:endParaRPr lang="ru-RU" sz="12800" b="1" i="1" dirty="0" smtClean="0"/>
          </a:p>
          <a:p>
            <a:pPr>
              <a:buNone/>
            </a:pPr>
            <a:r>
              <a:rPr lang="ru-RU" sz="12800" b="1" i="1" dirty="0" smtClean="0"/>
              <a:t> </a:t>
            </a:r>
          </a:p>
          <a:p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308" y="2996952"/>
            <a:ext cx="5045788" cy="3789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81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6632"/>
            <a:ext cx="4947408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85795"/>
            <a:ext cx="5904656" cy="285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Работают – 8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Учатся - 9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Заняты воспитанием малолетних детей – 6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Находятся на пенсионном обеспечении – 10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Без определенного занятия - 8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645024"/>
            <a:ext cx="3992741" cy="2966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08" y="3645024"/>
            <a:ext cx="3989428" cy="2983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Проблемы выпускников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20303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01006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Трудности  социальной адаптации выпускников – </a:t>
            </a:r>
            <a:r>
              <a:rPr lang="ru-RU" sz="3600" dirty="0" smtClean="0">
                <a:solidFill>
                  <a:schemeClr val="bg1"/>
                </a:solidFill>
              </a:rPr>
              <a:t>они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не умеют: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662568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Карта индивидуального сопровождения выпускника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катамнестическая карта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история;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 в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предвыпускной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период;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 в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послевыпускной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91605" cy="156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94631"/>
              </p:ext>
            </p:extLst>
          </p:nvPr>
        </p:nvGraphicFramePr>
        <p:xfrm>
          <a:off x="107504" y="260650"/>
          <a:ext cx="8928992" cy="63662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4496"/>
                <a:gridCol w="4464496"/>
              </a:tblGrid>
              <a:tr h="14334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по выявлению и развитию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соревнованиях*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7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825" marR="66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 деятельности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825" marR="66825"/>
                </a:tc>
              </a:tr>
              <a:tr h="14334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Организация участия обучающихся (воспитанников) во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взаимодействии с социумом ( экскурсии, встречи),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в работе  социально-значимых проектов, социальных акциях.</a:t>
                      </a:r>
                      <a:endParaRPr lang="ru-RU" b="1" dirty="0"/>
                    </a:p>
                  </a:txBody>
                  <a:tcPr marL="66825" marR="66825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Информация о реализации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 проектов, отражение материалов в СМИ, на сайтах педагогических сообществ.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ru-RU" b="1" i="1" baseline="0" dirty="0" err="1" smtClean="0">
                          <a:solidFill>
                            <a:srgbClr val="C00000"/>
                          </a:solidFill>
                        </a:rPr>
                        <a:t>Профориентационные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 материалы.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334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Результаты </a:t>
                      </a:r>
                      <a:r>
                        <a:rPr lang="ru-RU" b="1" dirty="0" err="1" smtClean="0"/>
                        <a:t>внеучебной</a:t>
                      </a:r>
                      <a:r>
                        <a:rPr lang="ru-RU" b="1" dirty="0" smtClean="0"/>
                        <a:t> деятельности обучающихся (воспитанников) в олимпиадах, концертах, конкурсах, выставках, фестивалях, соревнованиях.</a:t>
                      </a:r>
                      <a:endParaRPr lang="ru-RU" b="1" dirty="0"/>
                    </a:p>
                  </a:txBody>
                  <a:tcPr marL="66825" marR="66825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- Грамоты, дипломы, сценарии 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</a:rPr>
                        <a:t>выступлений, рисунки, поделки, фото, видео, презентации.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33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74213"/>
              </p:ext>
            </p:extLst>
          </p:nvPr>
        </p:nvGraphicFramePr>
        <p:xfrm>
          <a:off x="107504" y="106395"/>
          <a:ext cx="8928992" cy="6767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/>
                <a:gridCol w="5112568"/>
              </a:tblGrid>
              <a:tr h="13786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конкурсах*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68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Продукт  деятельности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23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Участие в работе педагогических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объединений организации /города/района, области/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( МО, МС, ПС, семинаров, конференций)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- Планы и анализ работы методических объединений с указанием темы и даты выступления.</a:t>
                      </a:r>
                      <a:r>
                        <a:rPr lang="ru-RU" sz="1600" b="1" i="1" baseline="0" dirty="0" smtClean="0">
                          <a:solidFill>
                            <a:srgbClr val="C00000"/>
                          </a:solidFill>
                        </a:rPr>
                        <a:t> Доклады, презентации, подтверждающие справки, заверенные администрацией или руководителем.</a:t>
                      </a:r>
                    </a:p>
                  </a:txBody>
                  <a:tcPr/>
                </a:tc>
              </a:tr>
              <a:tr h="964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Участие в разработке и реализации программно-методического сопровождения </a:t>
                      </a:r>
                      <a:r>
                        <a:rPr lang="ru-RU" sz="1600" b="1" dirty="0" err="1" smtClean="0"/>
                        <a:t>воспитательно</a:t>
                      </a:r>
                      <a:r>
                        <a:rPr lang="ru-RU" sz="1600" b="1" dirty="0" smtClean="0"/>
                        <a:t>-образовательного процесса.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- Разработанные</a:t>
                      </a:r>
                      <a:r>
                        <a:rPr lang="ru-RU" sz="1600" b="1" i="1" baseline="0" dirty="0" smtClean="0">
                          <a:solidFill>
                            <a:srgbClr val="C00000"/>
                          </a:solidFill>
                        </a:rPr>
                        <a:t> педагогом программы, заверенные руководителем.</a:t>
                      </a:r>
                      <a:endParaRPr lang="ru-RU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77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Участие в профессиональных конкурсах, клубах, ассоциациях, сетевых сообществах педагогов. Наличие публикаций.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- Ссылки на сайты,</a:t>
                      </a:r>
                      <a:r>
                        <a:rPr lang="ru-RU" sz="1600" b="1" i="1" baseline="0" dirty="0" smtClean="0">
                          <a:solidFill>
                            <a:srgbClr val="C00000"/>
                          </a:solidFill>
                        </a:rPr>
                        <a:t> печатные издания.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 Собственный мини сайт, станица. Сертификаты. </a:t>
                      </a:r>
                    </a:p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Свидетельства. Дипломы. Грамоты.</a:t>
                      </a:r>
                      <a:endParaRPr lang="ru-RU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3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Использование инновационных с-п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технологий: </a:t>
                      </a:r>
                      <a:r>
                        <a:rPr lang="ru-RU" sz="1400" b="1" dirty="0" smtClean="0"/>
                        <a:t>диагностические, лечебно-прогностические, консультативные, реабилитационные, коррекционные, воспитательные, </a:t>
                      </a:r>
                      <a:r>
                        <a:rPr lang="ru-RU" sz="1400" b="1" dirty="0" err="1" smtClean="0"/>
                        <a:t>профориентационные</a:t>
                      </a:r>
                      <a:r>
                        <a:rPr lang="ru-RU" sz="1400" b="1" dirty="0" smtClean="0"/>
                        <a:t>, патронажные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- Показатели использования социально-педагогических технологий:</a:t>
                      </a:r>
                      <a:r>
                        <a:rPr lang="ru-RU" sz="1600" b="1" i="1" baseline="0" dirty="0" smtClean="0">
                          <a:solidFill>
                            <a:srgbClr val="C00000"/>
                          </a:solidFill>
                        </a:rPr>
                        <a:t> диаграммы, графики, таблицы, акты.</a:t>
                      </a:r>
                      <a:endParaRPr lang="ru-RU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34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Наставничество.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- Приказ о назначении.</a:t>
                      </a:r>
                      <a:endParaRPr lang="ru-RU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51" y="4437112"/>
            <a:ext cx="3572133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2942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Внутришкольное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181621"/>
              </p:ext>
            </p:extLst>
          </p:nvPr>
        </p:nvGraphicFramePr>
        <p:xfrm>
          <a:off x="107141" y="857232"/>
          <a:ext cx="89297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2026484"/>
          </a:xfr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Направления работы социально-педагогической службы ГКОУ РО школы-интерната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VIII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вида № 42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г.Ростова-на-Дону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841" y="2099519"/>
            <a:ext cx="3983274" cy="40113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595" y="2130860"/>
            <a:ext cx="4042792" cy="438222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прав воспитанников из числа детей-сирот и детей, оставшихся без попечения родителей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29153"/>
            <a:ext cx="40703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979" y="2143116"/>
            <a:ext cx="4357300" cy="435771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беспризорности, безнадзорности и асоциального поведения несовершеннолетних воспитанников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90054" cy="149961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Состав воспитанников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школы-интерната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48080721"/>
              </p:ext>
            </p:extLst>
          </p:nvPr>
        </p:nvGraphicFramePr>
        <p:xfrm>
          <a:off x="2051720" y="1700808"/>
          <a:ext cx="5328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CC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Рабочие термины…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38914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«дети-сироты» </a:t>
            </a:r>
            <a:r>
              <a:rPr lang="ru-RU" sz="2000" dirty="0" smtClean="0"/>
              <a:t>– лица в возрасте до 18 лет, у которых умерли оба или  единственный родитель;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«дети, оставшиеся без попечения родителей»</a:t>
            </a:r>
            <a:r>
              <a:rPr lang="ru-RU" sz="2000" dirty="0" smtClean="0"/>
              <a:t> (социальные сироты)- лица в возрасте до 18 лет, которые остались без попечения единственного или обоих родителей (см.ФЗ РФ от 10.12.1996г. « О дополнительных гарантиях по социальной защите детей-сирот и детей, оставшихся без попечения родителей»;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«дети, находящиеся под опекой» </a:t>
            </a:r>
            <a:r>
              <a:rPr lang="ru-RU" sz="2000" dirty="0" smtClean="0"/>
              <a:t>– дети в возрасте до 14 лет, оставшиеся без родителей, в отношении которых назначен опекун;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«дети, находящиеся под попечительством» </a:t>
            </a:r>
            <a:r>
              <a:rPr lang="ru-RU" sz="2000" dirty="0" smtClean="0"/>
              <a:t>-</a:t>
            </a:r>
            <a:r>
              <a:rPr lang="ru-RU" sz="2000" b="1" dirty="0" smtClean="0"/>
              <a:t> </a:t>
            </a:r>
            <a:r>
              <a:rPr lang="ru-RU" sz="2000" dirty="0" smtClean="0"/>
              <a:t>дети в возрасте от 14 до 18 лет, оставшиеся без родителей, в отношении которых назначен попечитель;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«лица из числа детей-сирот и детей, оставшихся без попечения родителей»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/>
              <a:t>– лица в возрасте от18 до 23 лет(включительно), которые в возрасте до 18 лет  остались сиротами  или без попечения родителей;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40435"/>
          </a:xfrm>
          <a:solidFill>
            <a:srgbClr val="CC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«Безнадзорный» </a:t>
            </a:r>
            <a:r>
              <a:rPr lang="ru-RU" sz="2000" dirty="0" smtClean="0"/>
              <a:t>– несовершеннолетний, контроль за поведением которого отсутствует вследствие неисполнения или ненадлежащего исполнения обязанностей по его воспитанию, обучению и содержанию со стороны родителей или законных представителей.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«Беспризорный» </a:t>
            </a:r>
            <a:r>
              <a:rPr lang="ru-RU" sz="2000" dirty="0" smtClean="0"/>
              <a:t>- безнадзорный несовершеннолетний, не имеющий места жительства или места пребывания.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«Несовершеннолетний, находящийся в социально-опасном положении» </a:t>
            </a:r>
            <a:r>
              <a:rPr lang="ru-RU" sz="2000" dirty="0" smtClean="0"/>
              <a:t>- лицо в возрасте до 18 лет, которое вследствие безнадзорности или беспризорности находится в обстановке представляющей опасность для его жизни или здоровья, либо не отвечающей требованиям к его воспитанию или содержанию, либо совершает  правонарушения или антиобщественные действия.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«Семья, находящаяся в социально опасном положении» </a:t>
            </a:r>
            <a:r>
              <a:rPr lang="ru-RU" sz="2000" dirty="0" smtClean="0"/>
              <a:t>- семья, имеющая детей, находящихся в социально опасном положении, а также семья, где родители или законные представители не исполняют своих обязанностей по их воспитанию, содержанию и обучению или отрицательно  влияют на их поведение, либо жестоко обращаются с ними.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332296" cy="149961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Дети, оставшиеся без попечения родителей: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отказные;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«подкидыши»;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родители которых, лишены или ограничены в родительских правах;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/>
              <a:t>р</a:t>
            </a:r>
            <a:r>
              <a:rPr lang="ru-RU" b="1" i="1" dirty="0" smtClean="0"/>
              <a:t>одители которых, находятся в местах лишения свободы;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/>
              <a:t>р</a:t>
            </a:r>
            <a:r>
              <a:rPr lang="ru-RU" b="1" i="1" dirty="0" smtClean="0"/>
              <a:t>одители которых, находятся в розыске или признаны безвестно         отсутствующими;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/>
              <a:t>р</a:t>
            </a:r>
            <a:r>
              <a:rPr lang="ru-RU" b="1" i="1" dirty="0" smtClean="0"/>
              <a:t>одители которых, признаны недееспособными.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3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5056</TotalTime>
  <Words>2952</Words>
  <Application>Microsoft Office PowerPoint</Application>
  <PresentationFormat>Экран (4:3)</PresentationFormat>
  <Paragraphs>479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Экспертная оценка профессиональной деятельности социального педагога      Авторы презентации: Г.Е.Кабанова  Е.Н.Шляховская  ГКОУ РО школа-интернат VIII вида № 42  г.Ростова-на-Дону</vt:lpstr>
      <vt:lpstr>      Социальный педагог образовательного учреждения    !Социальный педагог - это специалист, осуществляющий следующие виды   профессиональной деятельности: социально-педагогическую; коррекционно-развивающую; управленческую; научно-методическую; воспитательную; культурно-просветительскую.   !Социальные педагоги   осуществляют связь со службами отделов опеки и попечительства, социальной защиты населения по месту жительства воспитанников, ПДН ОВД и КДН и ЗП, поддерживают связь с родителями (законными представителями) путем переписки, посещения их на дому, личных бесед, проведения родительских собраний.   !Основу деятельности СОЦИАЛЬНОГО ПЕДАГОГА составляет комплекс мероприятий по социально-правовой защите н/л, выявлению причин социальной дезадаптации детей. Они оказывают социально-ПЕДАГОГИЧЕСКУЮ помощь несовершеннолетним, осуществляют связь с семьей, а также с органами и организациями по вопросам трудоустройства, обеспечения их жильем, пособиями и пенсиями. В учебно-воспитательном учреждении для детей и подростков с девиантным поведением в штатном расписании предусматривается введение ставки социального педагога из расчета по 1 штатной единице на каждые 25 воспитанников. Такая должность обязательно должна быть и в штатном расписании образовательного учреждения для детей, нуждающихся в психолого-педагогической и медико-социальной помощи.  !На работу в учреждения принимаются специалисты, имеющие профессиональную квалификацию, соответствующую требованиям квалификационной характеристики по должности и полученной специальности и подтвержденную документами об образовании.                                                                           Российский общеобразовательный портал </vt:lpstr>
      <vt:lpstr>Внешняя структура взаимодействия</vt:lpstr>
      <vt:lpstr>Внутришкольное взаимодействие</vt:lpstr>
      <vt:lpstr>Направления работы социально-педагогической службы ГКОУ РО школы-интерната VIII вида № 42  г.Ростова-на-Дону</vt:lpstr>
      <vt:lpstr>Состав воспитанников  школы-интерната</vt:lpstr>
      <vt:lpstr>Рабочие термины…</vt:lpstr>
      <vt:lpstr>Презентация PowerPoint</vt:lpstr>
      <vt:lpstr>Дети, оставшиеся без попечения родителей:</vt:lpstr>
      <vt:lpstr>Перечень нормативных документов по социальной защите  прав несовершеннолетних   как руководство в работе социального педагога</vt:lpstr>
      <vt:lpstr>Международные документы в защиту прав ребёнка</vt:lpstr>
      <vt:lpstr>Документы Федерального значения</vt:lpstr>
      <vt:lpstr>Региональные нормативные акты</vt:lpstr>
      <vt:lpstr>Документы и материалы по результатам деятельности социального педагога</vt:lpstr>
      <vt:lpstr>Презентация PowerPoint</vt:lpstr>
      <vt:lpstr>Профилактика уходов, Правонарушений, преступлений и употребления ПАВ</vt:lpstr>
      <vt:lpstr>Работа с «проблемными» семьями</vt:lpstr>
      <vt:lpstr>Презентация PowerPoint</vt:lpstr>
      <vt:lpstr> Установление  социального статуса  </vt:lpstr>
      <vt:lpstr>Презентация PowerPoint</vt:lpstr>
      <vt:lpstr>Защита жилищных прав </vt:lpstr>
      <vt:lpstr>Презентация PowerPoint</vt:lpstr>
      <vt:lpstr>Защита имущественных прав </vt:lpstr>
      <vt:lpstr>Перечень личных документов воспитанника</vt:lpstr>
      <vt:lpstr>Презентация PowerPoint</vt:lpstr>
      <vt:lpstr>        П Р О Г Р А М М А   профилактики асоциального поведения обучающихся /воспитанников/ ГКОУ РО школы-интерната VIII вида № 42  г.Ростова - на - Дону  на 2012-2015годы.                                                                                                                   Авторы:                                                                                 Кабанова Г.Е., Шляховская Е.Н.,                                                                социальные педагоги                                                                          </vt:lpstr>
      <vt:lpstr> ПРОГРАММА  </vt:lpstr>
      <vt:lpstr>Постинтернатное сопровождение  выпускников из числа детей-сирот и детей, оставшихся без попечения родителей</vt:lpstr>
      <vt:lpstr>Документы по постинтернатному сопровождению</vt:lpstr>
      <vt:lpstr> Основные задачи работы по социальному сопровождению выпускников: </vt:lpstr>
      <vt:lpstr>Дальнейшее определение выпускников из числа детей-сирот и детей, оставшихся без попечения родителей</vt:lpstr>
      <vt:lpstr>Жилищные условия</vt:lpstr>
      <vt:lpstr>Образ жизни</vt:lpstr>
      <vt:lpstr>Проблемы выпускников</vt:lpstr>
      <vt:lpstr>Трудности  социальной адаптации выпускников – они не умеют:</vt:lpstr>
      <vt:lpstr>Карта индивидуального сопровождения выпускника</vt:lpstr>
      <vt:lpstr>Презентация PowerPoint</vt:lpstr>
      <vt:lpstr>Презентация PowerPoint</vt:lpstr>
      <vt:lpstr>  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415</cp:revision>
  <dcterms:modified xsi:type="dcterms:W3CDTF">2015-04-27T14:59:42Z</dcterms:modified>
</cp:coreProperties>
</file>