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56" r:id="rId4"/>
    <p:sldId id="258" r:id="rId5"/>
    <p:sldId id="279" r:id="rId6"/>
    <p:sldId id="259" r:id="rId7"/>
    <p:sldId id="280" r:id="rId8"/>
    <p:sldId id="263" r:id="rId9"/>
    <p:sldId id="274" r:id="rId10"/>
    <p:sldId id="265" r:id="rId11"/>
    <p:sldId id="275" r:id="rId12"/>
    <p:sldId id="264" r:id="rId13"/>
    <p:sldId id="276" r:id="rId14"/>
    <p:sldId id="262" r:id="rId15"/>
    <p:sldId id="283" r:id="rId16"/>
    <p:sldId id="257" r:id="rId17"/>
    <p:sldId id="278" r:id="rId18"/>
    <p:sldId id="260" r:id="rId19"/>
    <p:sldId id="281" r:id="rId20"/>
    <p:sldId id="261" r:id="rId21"/>
    <p:sldId id="282" r:id="rId22"/>
    <p:sldId id="272" r:id="rId23"/>
    <p:sldId id="286" r:id="rId24"/>
    <p:sldId id="287" r:id="rId25"/>
    <p:sldId id="290" r:id="rId26"/>
    <p:sldId id="291" r:id="rId27"/>
    <p:sldId id="288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1446-F474-40B4-86D5-3F1C207832A5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DD8-36FE-4778-8F83-75D2FE186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1446-F474-40B4-86D5-3F1C207832A5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DD8-36FE-4778-8F83-75D2FE186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1446-F474-40B4-86D5-3F1C207832A5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DD8-36FE-4778-8F83-75D2FE186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1446-F474-40B4-86D5-3F1C207832A5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DD8-36FE-4778-8F83-75D2FE186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1446-F474-40B4-86D5-3F1C207832A5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DD8-36FE-4778-8F83-75D2FE186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1446-F474-40B4-86D5-3F1C207832A5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DD8-36FE-4778-8F83-75D2FE186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1446-F474-40B4-86D5-3F1C207832A5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DD8-36FE-4778-8F83-75D2FE186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1446-F474-40B4-86D5-3F1C207832A5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DD8-36FE-4778-8F83-75D2FE186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1446-F474-40B4-86D5-3F1C207832A5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DD8-36FE-4778-8F83-75D2FE186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1446-F474-40B4-86D5-3F1C207832A5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DD8-36FE-4778-8F83-75D2FE186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1446-F474-40B4-86D5-3F1C207832A5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2DD8-36FE-4778-8F83-75D2FE186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E1446-F474-40B4-86D5-3F1C207832A5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2DD8-36FE-4778-8F83-75D2FE186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4" descr="C:\Users\Ира\Desktop\космонавтика\Новая папка (2)\летит в космос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96952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2483768" y="5185791"/>
            <a:ext cx="418680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852936"/>
            <a:ext cx="5382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В космосе сквозь толщу лет</a:t>
            </a:r>
          </a:p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Ледяной летит объект.</a:t>
            </a:r>
          </a:p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Хвост его — полоска света,</a:t>
            </a:r>
          </a:p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А зовут объект…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2770" name="Picture 2" descr="коммета Вес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6768752" cy="507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2996952"/>
            <a:ext cx="4114800" cy="26928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551837"/>
            <a:ext cx="57606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Ночью с Солнцем я меняюсь</a:t>
            </a:r>
          </a:p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И на небе зажигаюсь.</a:t>
            </a:r>
          </a:p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Сыплю мягкими лучами,</a:t>
            </a:r>
          </a:p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Словно серебром.</a:t>
            </a:r>
          </a:p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Полной быть могу ночами,</a:t>
            </a:r>
          </a:p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А могу - серпом.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2" descr="moon &quot;In album - Moon &quot;space%2bmoon%2band%2bearth - Результаты поиска &quot;Вселенная, пространство, галактики фотографии и изображен"/>
          <p:cNvPicPr>
            <a:picLocks noChangeAspect="1" noChangeArrowheads="1"/>
          </p:cNvPicPr>
          <p:nvPr/>
        </p:nvPicPr>
        <p:blipFill>
          <a:blip r:embed="rId3" cstate="print"/>
          <a:srcRect l="17640" r="16841" b="14321"/>
          <a:stretch>
            <a:fillRect/>
          </a:stretch>
        </p:blipFill>
        <p:spPr bwMode="auto">
          <a:xfrm>
            <a:off x="395536" y="692696"/>
            <a:ext cx="5184576" cy="5084873"/>
          </a:xfrm>
          <a:prstGeom prst="rect">
            <a:avLst/>
          </a:prstGeom>
          <a:noFill/>
        </p:spPr>
      </p:pic>
      <p:pic>
        <p:nvPicPr>
          <p:cNvPr id="29698" name="Picture 2" descr="Лунный раздел"/>
          <p:cNvPicPr>
            <a:picLocks noChangeAspect="1" noChangeArrowheads="1"/>
          </p:cNvPicPr>
          <p:nvPr/>
        </p:nvPicPr>
        <p:blipFill>
          <a:blip r:embed="rId4" cstate="print"/>
          <a:srcRect l="38381" r="23238"/>
          <a:stretch>
            <a:fillRect/>
          </a:stretch>
        </p:blipFill>
        <p:spPr bwMode="auto">
          <a:xfrm>
            <a:off x="6516216" y="764704"/>
            <a:ext cx="2376264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852936"/>
            <a:ext cx="5338936" cy="211683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</a:t>
            </a:r>
            <a:r>
              <a:rPr lang="ru-RU" dirty="0" smtClean="0">
                <a:solidFill>
                  <a:srgbClr val="FFC000"/>
                </a:solidFill>
              </a:rPr>
              <a:t>Осколок </a:t>
            </a:r>
            <a:r>
              <a:rPr lang="ru-RU" dirty="0">
                <a:solidFill>
                  <a:srgbClr val="FFC000"/>
                </a:solidFill>
              </a:rPr>
              <a:t>от планеты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Средь звезд несется где-то.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Он много лет летит-летит,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>Космический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1986" name="Picture 2" descr="Загадочный тунгусский взры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72816"/>
            <a:ext cx="6191250" cy="4629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2924944"/>
            <a:ext cx="5194920" cy="2404864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FFC000"/>
                </a:solidFill>
              </a:rPr>
              <a:t>Чтобы глаз вооружить</a:t>
            </a:r>
          </a:p>
          <a:p>
            <a:pPr>
              <a:buNone/>
            </a:pPr>
            <a:r>
              <a:rPr lang="ru-RU" dirty="0">
                <a:solidFill>
                  <a:srgbClr val="FFC000"/>
                </a:solidFill>
              </a:rPr>
              <a:t>И со звездами дружить,</a:t>
            </a:r>
          </a:p>
          <a:p>
            <a:pPr>
              <a:buNone/>
            </a:pPr>
            <a:r>
              <a:rPr lang="ru-RU" dirty="0">
                <a:solidFill>
                  <a:srgbClr val="FFC000"/>
                </a:solidFill>
              </a:rPr>
              <a:t>Млечный путь увидеть чтоб</a:t>
            </a:r>
          </a:p>
          <a:p>
            <a:pPr>
              <a:buNone/>
            </a:pPr>
            <a:r>
              <a:rPr lang="ru-RU" dirty="0">
                <a:solidFill>
                  <a:srgbClr val="FFC000"/>
                </a:solidFill>
              </a:rPr>
              <a:t>Нужен мощный 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7106" name="Picture 2" descr="2002-2014 iBasta.ua - Интернет магазин - Автотовары. . Домоф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052736"/>
            <a:ext cx="496855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2708920"/>
            <a:ext cx="4546848" cy="2404864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FFC000"/>
                </a:solidFill>
              </a:rPr>
              <a:t>До Луны не может птица</a:t>
            </a:r>
          </a:p>
          <a:p>
            <a:pPr>
              <a:buNone/>
            </a:pPr>
            <a:r>
              <a:rPr lang="ru-RU" dirty="0">
                <a:solidFill>
                  <a:srgbClr val="FFC000"/>
                </a:solidFill>
              </a:rPr>
              <a:t>Долететь и прилуниться,</a:t>
            </a:r>
          </a:p>
          <a:p>
            <a:pPr>
              <a:buNone/>
            </a:pPr>
            <a:r>
              <a:rPr lang="ru-RU" dirty="0">
                <a:solidFill>
                  <a:srgbClr val="FFC000"/>
                </a:solidFill>
              </a:rPr>
              <a:t>Но зато умеет это</a:t>
            </a:r>
          </a:p>
          <a:p>
            <a:pPr>
              <a:buNone/>
            </a:pPr>
            <a:r>
              <a:rPr lang="ru-RU" dirty="0">
                <a:solidFill>
                  <a:srgbClr val="FFC000"/>
                </a:solidFill>
              </a:rPr>
              <a:t>Делать быстрая 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1114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4034" name="Picture 2" descr="Новость &quot;ИГРА &quot;ФАНТЫ&quot;2 ТУР.&quot;, сообщество &quot;7 - 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4602"/>
            <a:ext cx="6477319" cy="5153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4" descr="Интересное Всё о планете Марс - Pag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556792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2780928"/>
            <a:ext cx="4978896" cy="2404864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FFC000"/>
                </a:solidFill>
              </a:rPr>
              <a:t>У ракеты есть водитель,</a:t>
            </a:r>
          </a:p>
          <a:p>
            <a:pPr>
              <a:buNone/>
            </a:pPr>
            <a:r>
              <a:rPr lang="ru-RU" dirty="0">
                <a:solidFill>
                  <a:srgbClr val="FFC000"/>
                </a:solidFill>
              </a:rPr>
              <a:t>Невесомости любитель.</a:t>
            </a:r>
          </a:p>
          <a:p>
            <a:pPr>
              <a:buNone/>
            </a:pPr>
            <a:r>
              <a:rPr lang="ru-RU" dirty="0">
                <a:solidFill>
                  <a:srgbClr val="FFC000"/>
                </a:solidFill>
              </a:rPr>
              <a:t>По-английски: «астронавт»,</a:t>
            </a:r>
          </a:p>
          <a:p>
            <a:pPr>
              <a:buNone/>
            </a:pPr>
            <a:r>
              <a:rPr lang="ru-RU" dirty="0">
                <a:solidFill>
                  <a:srgbClr val="FFC000"/>
                </a:solidFill>
              </a:rPr>
              <a:t>А по-русски 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1114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7431" name="Picture 23" descr="Фотографии со страницы Руслана 37 фотографий ВКонтакте"/>
          <p:cNvPicPr>
            <a:picLocks noChangeAspect="1" noChangeArrowheads="1"/>
          </p:cNvPicPr>
          <p:nvPr/>
        </p:nvPicPr>
        <p:blipFill>
          <a:blip r:embed="rId3" cstate="print"/>
          <a:srcRect l="5303" t="4131" r="2773" b="3607"/>
          <a:stretch>
            <a:fillRect/>
          </a:stretch>
        </p:blipFill>
        <p:spPr bwMode="auto">
          <a:xfrm>
            <a:off x="1835696" y="177873"/>
            <a:ext cx="5184576" cy="6680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2996952"/>
            <a:ext cx="5338936" cy="21888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C000"/>
                </a:solidFill>
              </a:rPr>
              <a:t>Эта желтая звезда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Согревает нас всегда,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Все планеты освещает,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От других звезд защищает.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218" name="Picture 2" descr="1280x800 космос, sun, сияние, фотография, звёзда, space, солнце Картинки на рабочий стол #27211"/>
          <p:cNvPicPr>
            <a:picLocks noChangeAspect="1" noChangeArrowheads="1"/>
          </p:cNvPicPr>
          <p:nvPr/>
        </p:nvPicPr>
        <p:blipFill>
          <a:blip r:embed="rId3" cstate="print"/>
          <a:srcRect l="11812" r="9045"/>
          <a:stretch>
            <a:fillRect/>
          </a:stretch>
        </p:blipFill>
        <p:spPr bwMode="auto">
          <a:xfrm>
            <a:off x="1907704" y="548680"/>
            <a:ext cx="5616624" cy="5322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4513" y="3244334"/>
            <a:ext cx="739497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МОЛОДЦЫ!!!</a:t>
            </a:r>
            <a:endParaRPr lang="ru-RU" sz="9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2" descr="Скачать Planet saturun картинки и фото на телефон бесплат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836712"/>
            <a:ext cx="7056784" cy="5276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2" descr="Сколько планет в Солнечной системе. . Планеты солнечной сист…"/>
          <p:cNvPicPr>
            <a:picLocks noChangeAspect="1" noChangeArrowheads="1"/>
          </p:cNvPicPr>
          <p:nvPr/>
        </p:nvPicPr>
        <p:blipFill>
          <a:blip r:embed="rId3" cstate="print"/>
          <a:srcRect l="3156" t="5574" r="2094" b="5249"/>
          <a:stretch>
            <a:fillRect/>
          </a:stretch>
        </p:blipFill>
        <p:spPr bwMode="auto">
          <a:xfrm>
            <a:off x="1691680" y="692696"/>
            <a:ext cx="612068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2" descr="Блог Сергея Коробкина (prodamnedorogo) - Вращение Земли"/>
          <p:cNvPicPr>
            <a:picLocks noChangeAspect="1" noChangeArrowheads="1"/>
          </p:cNvPicPr>
          <p:nvPr/>
        </p:nvPicPr>
        <p:blipFill>
          <a:blip r:embed="rId3" cstate="print"/>
          <a:srcRect l="21662" t="10536" r="17686" b="10440"/>
          <a:stretch>
            <a:fillRect/>
          </a:stretch>
        </p:blipFill>
        <p:spPr bwMode="auto">
          <a:xfrm>
            <a:off x="1547664" y="260648"/>
            <a:ext cx="5597422" cy="5997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1" descr="C:\Users\Ира\Desktop\космонавтика\Новая папка (2)\собаки в ракете.png"/>
          <p:cNvPicPr>
            <a:picLocks noChangeAspect="1" noChangeArrowheads="1"/>
          </p:cNvPicPr>
          <p:nvPr/>
        </p:nvPicPr>
        <p:blipFill>
          <a:blip r:embed="rId3" cstate="print"/>
          <a:srcRect t="8657" b="17516"/>
          <a:stretch>
            <a:fillRect/>
          </a:stretch>
        </p:blipFill>
        <p:spPr bwMode="auto">
          <a:xfrm>
            <a:off x="1835696" y="2132856"/>
            <a:ext cx="5328592" cy="3933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692696"/>
            <a:ext cx="78100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3568" y="6597352"/>
            <a:ext cx="77724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259632" y="6549752"/>
            <a:ext cx="6400800" cy="476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3284984"/>
            <a:ext cx="44801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</a:t>
            </a:r>
            <a:endParaRPr lang="ru-RU" sz="9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780928"/>
            <a:ext cx="6408712" cy="2404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  </a:t>
            </a:r>
            <a:r>
              <a:rPr lang="ru-RU" sz="4000" dirty="0" smtClean="0">
                <a:solidFill>
                  <a:srgbClr val="FFC000"/>
                </a:solidFill>
              </a:rPr>
              <a:t>Из какого ковша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Не пьют, не едят,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А только на него глядят?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2" descr="Большая медведица (вышивка крестом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836712"/>
            <a:ext cx="6667500" cy="500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2852936"/>
            <a:ext cx="4834880" cy="240486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  Всё комета облетела,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Всё на небе осмотрела.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Видит, в космосе нора — Это черная …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4" descr="Сверхмассивный, черная дыра, вращение, свет обои, фото,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2852936"/>
            <a:ext cx="6408712" cy="35569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sz="3500" dirty="0" smtClean="0">
                <a:solidFill>
                  <a:srgbClr val="FFC000"/>
                </a:solidFill>
              </a:rPr>
              <a:t> Есть в небе звёздочка одна,</a:t>
            </a:r>
            <a:br>
              <a:rPr lang="ru-RU" sz="3500" dirty="0" smtClean="0">
                <a:solidFill>
                  <a:srgbClr val="FFC000"/>
                </a:solidFill>
              </a:rPr>
            </a:br>
            <a:r>
              <a:rPr lang="ru-RU" sz="3500" dirty="0" smtClean="0">
                <a:solidFill>
                  <a:srgbClr val="FFC000"/>
                </a:solidFill>
              </a:rPr>
              <a:t> Какая - не скажу,</a:t>
            </a:r>
            <a:br>
              <a:rPr lang="ru-RU" sz="3500" dirty="0" smtClean="0">
                <a:solidFill>
                  <a:srgbClr val="FFC000"/>
                </a:solidFill>
              </a:rPr>
            </a:br>
            <a:r>
              <a:rPr lang="ru-RU" sz="3500" dirty="0" smtClean="0">
                <a:solidFill>
                  <a:srgbClr val="FFC000"/>
                </a:solidFill>
              </a:rPr>
              <a:t> Но каждый вечер из окна</a:t>
            </a:r>
            <a:br>
              <a:rPr lang="ru-RU" sz="3500" dirty="0" smtClean="0">
                <a:solidFill>
                  <a:srgbClr val="FFC000"/>
                </a:solidFill>
              </a:rPr>
            </a:br>
            <a:r>
              <a:rPr lang="ru-RU" sz="3500" dirty="0" smtClean="0">
                <a:solidFill>
                  <a:srgbClr val="FFC000"/>
                </a:solidFill>
              </a:rPr>
              <a:t> Я на неё гляжу.</a:t>
            </a:r>
            <a:br>
              <a:rPr lang="ru-RU" sz="3500" dirty="0" smtClean="0">
                <a:solidFill>
                  <a:srgbClr val="FFC000"/>
                </a:solidFill>
              </a:rPr>
            </a:br>
            <a:r>
              <a:rPr lang="ru-RU" sz="3500" dirty="0" smtClean="0">
                <a:solidFill>
                  <a:srgbClr val="FFC000"/>
                </a:solidFill>
              </a:rPr>
              <a:t> Она мерцает ярко так!</a:t>
            </a:r>
            <a:br>
              <a:rPr lang="ru-RU" sz="3500" dirty="0" smtClean="0">
                <a:solidFill>
                  <a:srgbClr val="FFC000"/>
                </a:solidFill>
              </a:rPr>
            </a:br>
            <a:r>
              <a:rPr lang="ru-RU" sz="3500" dirty="0" smtClean="0">
                <a:solidFill>
                  <a:srgbClr val="FFC000"/>
                </a:solidFill>
              </a:rPr>
              <a:t> А в море где-нибудь</a:t>
            </a:r>
            <a:br>
              <a:rPr lang="ru-RU" sz="3500" dirty="0" smtClean="0">
                <a:solidFill>
                  <a:srgbClr val="FFC000"/>
                </a:solidFill>
              </a:rPr>
            </a:br>
            <a:r>
              <a:rPr lang="ru-RU" sz="3500" dirty="0" smtClean="0">
                <a:solidFill>
                  <a:srgbClr val="FFC000"/>
                </a:solidFill>
              </a:rPr>
              <a:t> Сейчас, наверное, моряк</a:t>
            </a:r>
            <a:br>
              <a:rPr lang="ru-RU" sz="3500" dirty="0" smtClean="0">
                <a:solidFill>
                  <a:srgbClr val="FFC000"/>
                </a:solidFill>
              </a:rPr>
            </a:br>
            <a:r>
              <a:rPr lang="ru-RU" sz="3500" dirty="0" smtClean="0">
                <a:solidFill>
                  <a:srgbClr val="FFC000"/>
                </a:solidFill>
              </a:rPr>
              <a:t> По ней сверяет путь. </a:t>
            </a:r>
            <a:endParaRPr lang="ru-RU" sz="35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101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2" descr="астрофизика АЗБУКА НЕБЕС"/>
          <p:cNvPicPr>
            <a:picLocks noChangeAspect="1" noChangeArrowheads="1"/>
          </p:cNvPicPr>
          <p:nvPr/>
        </p:nvPicPr>
        <p:blipFill>
          <a:blip r:embed="rId3" cstate="print"/>
          <a:srcRect l="24192" t="19585" r="22889" b="29493"/>
          <a:stretch>
            <a:fillRect/>
          </a:stretch>
        </p:blipFill>
        <p:spPr bwMode="auto">
          <a:xfrm>
            <a:off x="3203848" y="2492896"/>
            <a:ext cx="252028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117</Words>
  <Application>Microsoft Office PowerPoint</Application>
  <PresentationFormat>Экран (4:3)</PresentationFormat>
  <Paragraphs>30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 Office</dc:creator>
  <cp:lastModifiedBy>Microsoft Office</cp:lastModifiedBy>
  <cp:revision>29</cp:revision>
  <dcterms:created xsi:type="dcterms:W3CDTF">2015-03-29T13:27:05Z</dcterms:created>
  <dcterms:modified xsi:type="dcterms:W3CDTF">2015-05-04T12:14:34Z</dcterms:modified>
</cp:coreProperties>
</file>