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по картине « Ежи»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4" y="1491476"/>
            <a:ext cx="2635293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4" y="4025946"/>
            <a:ext cx="2954176" cy="2469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70" y="317278"/>
            <a:ext cx="2752671" cy="2202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13" y="2811805"/>
            <a:ext cx="2499184" cy="33887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48" y="3045457"/>
            <a:ext cx="2380979" cy="31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80" y="697432"/>
            <a:ext cx="2734512" cy="205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782" y="328100"/>
            <a:ext cx="304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0579" y="857673"/>
            <a:ext cx="6861382" cy="514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4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2537441" cy="18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Рассказ по картине « Ежи»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7</cp:revision>
  <dcterms:modified xsi:type="dcterms:W3CDTF">2015-05-13T16:27:22Z</dcterms:modified>
</cp:coreProperties>
</file>