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7DB76-1879-4A3D-A8B7-29ECE4CC4CEB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BE7E-E5B9-4671-A8FC-A8F234D1D4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7DB76-1879-4A3D-A8B7-29ECE4CC4CEB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BE7E-E5B9-4671-A8FC-A8F234D1D4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7DB76-1879-4A3D-A8B7-29ECE4CC4CEB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BE7E-E5B9-4671-A8FC-A8F234D1D4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7DB76-1879-4A3D-A8B7-29ECE4CC4CEB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BE7E-E5B9-4671-A8FC-A8F234D1D4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7DB76-1879-4A3D-A8B7-29ECE4CC4CEB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BE7E-E5B9-4671-A8FC-A8F234D1D4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7DB76-1879-4A3D-A8B7-29ECE4CC4CEB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BE7E-E5B9-4671-A8FC-A8F234D1D4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7DB76-1879-4A3D-A8B7-29ECE4CC4CEB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BE7E-E5B9-4671-A8FC-A8F234D1D4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7DB76-1879-4A3D-A8B7-29ECE4CC4CEB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BE7E-E5B9-4671-A8FC-A8F234D1D4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7DB76-1879-4A3D-A8B7-29ECE4CC4CEB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BE7E-E5B9-4671-A8FC-A8F234D1D4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7DB76-1879-4A3D-A8B7-29ECE4CC4CEB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BE7E-E5B9-4671-A8FC-A8F234D1D4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7DB76-1879-4A3D-A8B7-29ECE4CC4CEB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2BE7E-E5B9-4671-A8FC-A8F234D1D4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7DB76-1879-4A3D-A8B7-29ECE4CC4CEB}" type="datetimeFigureOut">
              <a:rPr lang="ru-RU" smtClean="0"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2BE7E-E5B9-4671-A8FC-A8F234D1D46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Объявление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65125" algn="just">
              <a:buNone/>
            </a:pPr>
            <a:r>
              <a:rPr lang="ru-RU" dirty="0"/>
              <a:t>Потерялся совсем </a:t>
            </a:r>
            <a:r>
              <a:rPr lang="ru-RU" dirty="0" smtClean="0"/>
              <a:t>маленький Мамонтёнок</a:t>
            </a:r>
            <a:r>
              <a:rPr lang="ru-RU" dirty="0"/>
              <a:t>. У него </a:t>
            </a:r>
            <a:r>
              <a:rPr lang="ru-RU" dirty="0" smtClean="0"/>
              <a:t>большие уши</a:t>
            </a:r>
            <a:r>
              <a:rPr lang="ru-RU" dirty="0"/>
              <a:t>, </a:t>
            </a:r>
            <a:r>
              <a:rPr lang="ru-RU" dirty="0" smtClean="0"/>
              <a:t>длинный нос-хобот </a:t>
            </a:r>
            <a:r>
              <a:rPr lang="ru-RU" dirty="0"/>
              <a:t>и </a:t>
            </a:r>
            <a:r>
              <a:rPr lang="ru-RU" dirty="0" smtClean="0"/>
              <a:t>короткий </a:t>
            </a:r>
            <a:r>
              <a:rPr lang="ru-RU" dirty="0"/>
              <a:t>хвостик. Он весь покрыт </a:t>
            </a:r>
            <a:r>
              <a:rPr lang="ru-RU" dirty="0" smtClean="0"/>
              <a:t>густой </a:t>
            </a:r>
            <a:r>
              <a:rPr lang="ru-RU" dirty="0"/>
              <a:t>шерстью. И очень-очень </a:t>
            </a:r>
            <a:r>
              <a:rPr lang="ru-RU" dirty="0" smtClean="0"/>
              <a:t>симпатичный.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14810" y="1714488"/>
            <a:ext cx="2000264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071934" y="2143116"/>
            <a:ext cx="22145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785918" y="2214554"/>
            <a:ext cx="1714512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714480" y="2643182"/>
            <a:ext cx="19288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4572000" y="2214554"/>
            <a:ext cx="1785950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572000" y="2643182"/>
            <a:ext cx="17859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571472" y="2714620"/>
            <a:ext cx="1643074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500034" y="3143248"/>
            <a:ext cx="17859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7429520" y="2714620"/>
            <a:ext cx="121444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7286644" y="3214686"/>
            <a:ext cx="15001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4857752" y="3214686"/>
            <a:ext cx="2357454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857752" y="3571876"/>
            <a:ext cx="24288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4" grpId="0" animBg="1"/>
      <p:bldP spid="17" grpId="0" animBg="1"/>
      <p:bldP spid="20" grpId="0" animBg="1"/>
      <p:bldP spid="2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27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Объявление 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Объявление </dc:title>
  <dc:creator>WIN7XP</dc:creator>
  <cp:lastModifiedBy>WIN7XP</cp:lastModifiedBy>
  <cp:revision>1</cp:revision>
  <dcterms:created xsi:type="dcterms:W3CDTF">2013-02-02T11:26:37Z</dcterms:created>
  <dcterms:modified xsi:type="dcterms:W3CDTF">2013-02-02T11:33:57Z</dcterms:modified>
</cp:coreProperties>
</file>