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«Мороженое для Жирафа»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автоматизация звука «ж» в словах.</a:t>
            </a:r>
          </a:p>
          <a:p>
            <a:r>
              <a:rPr lang="ru-RU" dirty="0" smtClean="0"/>
              <a:t>Материалы: картинки жирафа, мороженого( с предметными картинками)</a:t>
            </a:r>
          </a:p>
          <a:p>
            <a:r>
              <a:rPr lang="ru-RU" dirty="0" smtClean="0"/>
              <a:t>Ход: Предлагается угостить жирафа мороженым правильно назвав картинку.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dg53.mycdn.me/getImage?photoId=561083603749&amp;photoType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409700" y="-876301"/>
            <a:ext cx="6629399" cy="88392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/>
          <a:srcRect l="25333" r="22667"/>
          <a:stretch>
            <a:fillRect/>
          </a:stretch>
        </p:blipFill>
        <p:spPr bwMode="auto">
          <a:xfrm>
            <a:off x="3200400" y="3048000"/>
            <a:ext cx="2590800" cy="3810000"/>
          </a:xfrm>
          <a:prstGeom prst="rect">
            <a:avLst/>
          </a:prstGeom>
          <a:noFill/>
        </p:spPr>
      </p:pic>
      <p:pic>
        <p:nvPicPr>
          <p:cNvPr id="3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333" r="22667"/>
          <a:stretch>
            <a:fillRect/>
          </a:stretch>
        </p:blipFill>
        <p:spPr bwMode="auto">
          <a:xfrm>
            <a:off x="4724400" y="0"/>
            <a:ext cx="2590800" cy="3810000"/>
          </a:xfrm>
          <a:prstGeom prst="rect">
            <a:avLst/>
          </a:prstGeom>
          <a:noFill/>
        </p:spPr>
      </p:pic>
      <p:pic>
        <p:nvPicPr>
          <p:cNvPr id="4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/>
          <a:srcRect l="25333" r="22667"/>
          <a:stretch>
            <a:fillRect/>
          </a:stretch>
        </p:blipFill>
        <p:spPr bwMode="auto">
          <a:xfrm>
            <a:off x="6553200" y="2743200"/>
            <a:ext cx="2590800" cy="3810000"/>
          </a:xfrm>
          <a:prstGeom prst="rect">
            <a:avLst/>
          </a:prstGeom>
          <a:noFill/>
        </p:spPr>
      </p:pic>
      <p:pic>
        <p:nvPicPr>
          <p:cNvPr id="5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333" r="22667"/>
          <a:stretch>
            <a:fillRect/>
          </a:stretch>
        </p:blipFill>
        <p:spPr bwMode="auto">
          <a:xfrm>
            <a:off x="1676400" y="0"/>
            <a:ext cx="2590800" cy="3810000"/>
          </a:xfrm>
          <a:prstGeom prst="rect">
            <a:avLst/>
          </a:prstGeom>
          <a:noFill/>
        </p:spPr>
      </p:pic>
      <p:pic>
        <p:nvPicPr>
          <p:cNvPr id="6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333" r="22667"/>
          <a:stretch>
            <a:fillRect/>
          </a:stretch>
        </p:blipFill>
        <p:spPr bwMode="auto">
          <a:xfrm>
            <a:off x="0" y="2743200"/>
            <a:ext cx="2590800" cy="3810000"/>
          </a:xfrm>
          <a:prstGeom prst="rect">
            <a:avLst/>
          </a:prstGeom>
          <a:noFill/>
        </p:spPr>
      </p:pic>
      <p:pic>
        <p:nvPicPr>
          <p:cNvPr id="4097" name="Picture 1" descr="D:\для работы\картинный материал\Картинки для диагностики произношения звуков позднего онтогенеза\Слайд6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500" t="5556" r="17500" b="5556"/>
          <a:stretch>
            <a:fillRect/>
          </a:stretch>
        </p:blipFill>
        <p:spPr bwMode="auto">
          <a:xfrm>
            <a:off x="2286000" y="1447800"/>
            <a:ext cx="1219200" cy="1354667"/>
          </a:xfrm>
          <a:prstGeom prst="rect">
            <a:avLst/>
          </a:prstGeom>
          <a:noFill/>
        </p:spPr>
      </p:pic>
      <p:pic>
        <p:nvPicPr>
          <p:cNvPr id="4098" name="Picture 2" descr="D:\для работы\картинный материал\Картинки для диагностики произношения звуков позднего онтогенеза\Слайд6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667" t="4444" r="20833" b="4444"/>
          <a:stretch>
            <a:fillRect/>
          </a:stretch>
        </p:blipFill>
        <p:spPr bwMode="auto">
          <a:xfrm>
            <a:off x="5334000" y="1371600"/>
            <a:ext cx="1346510" cy="1600200"/>
          </a:xfrm>
          <a:prstGeom prst="rect">
            <a:avLst/>
          </a:prstGeom>
          <a:noFill/>
        </p:spPr>
      </p:pic>
      <p:pic>
        <p:nvPicPr>
          <p:cNvPr id="4099" name="Picture 3" descr="D:\для работы\картинный материал\Картинки для диагностики произношения звуков позднего онтогенеза\Слайд70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114800"/>
            <a:ext cx="1930400" cy="1447800"/>
          </a:xfrm>
          <a:prstGeom prst="rect">
            <a:avLst/>
          </a:prstGeom>
          <a:noFill/>
        </p:spPr>
      </p:pic>
      <p:pic>
        <p:nvPicPr>
          <p:cNvPr id="4101" name="Picture 5" descr="http://madou214.ru/wp-content/uploads/2012/03/swan-hi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4419600"/>
            <a:ext cx="1540213" cy="1447800"/>
          </a:xfrm>
          <a:prstGeom prst="rect">
            <a:avLst/>
          </a:prstGeom>
          <a:noFill/>
        </p:spPr>
      </p:pic>
      <p:pic>
        <p:nvPicPr>
          <p:cNvPr id="4103" name="Picture 7" descr="http://img0.liveinternet.ru/images/attach/c/10/109/978/109978586_5402287_0_6a7e9_2c8e1a72_X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42672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/>
          <a:srcRect l="25333" r="22667"/>
          <a:stretch>
            <a:fillRect/>
          </a:stretch>
        </p:blipFill>
        <p:spPr bwMode="auto">
          <a:xfrm>
            <a:off x="3276600" y="2819400"/>
            <a:ext cx="2590800" cy="3810000"/>
          </a:xfrm>
          <a:prstGeom prst="rect">
            <a:avLst/>
          </a:prstGeom>
          <a:noFill/>
        </p:spPr>
      </p:pic>
      <p:pic>
        <p:nvPicPr>
          <p:cNvPr id="3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333" r="22667"/>
          <a:stretch>
            <a:fillRect/>
          </a:stretch>
        </p:blipFill>
        <p:spPr bwMode="auto">
          <a:xfrm>
            <a:off x="4724400" y="0"/>
            <a:ext cx="2590800" cy="3810000"/>
          </a:xfrm>
          <a:prstGeom prst="rect">
            <a:avLst/>
          </a:prstGeom>
          <a:noFill/>
        </p:spPr>
      </p:pic>
      <p:pic>
        <p:nvPicPr>
          <p:cNvPr id="4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/>
          <a:srcRect l="25333" r="22667"/>
          <a:stretch>
            <a:fillRect/>
          </a:stretch>
        </p:blipFill>
        <p:spPr bwMode="auto">
          <a:xfrm>
            <a:off x="6553200" y="2743200"/>
            <a:ext cx="2590800" cy="3810000"/>
          </a:xfrm>
          <a:prstGeom prst="rect">
            <a:avLst/>
          </a:prstGeom>
          <a:noFill/>
        </p:spPr>
      </p:pic>
      <p:pic>
        <p:nvPicPr>
          <p:cNvPr id="5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333" r="22667"/>
          <a:stretch>
            <a:fillRect/>
          </a:stretch>
        </p:blipFill>
        <p:spPr bwMode="auto">
          <a:xfrm>
            <a:off x="1600200" y="0"/>
            <a:ext cx="2590800" cy="3810000"/>
          </a:xfrm>
          <a:prstGeom prst="rect">
            <a:avLst/>
          </a:prstGeom>
          <a:noFill/>
        </p:spPr>
      </p:pic>
      <p:pic>
        <p:nvPicPr>
          <p:cNvPr id="6" name="Picture 2" descr="C:\Documents and Settings\лена\Рабочий стол\разобрать\морорженое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333" r="22667"/>
          <a:stretch>
            <a:fillRect/>
          </a:stretch>
        </p:blipFill>
        <p:spPr bwMode="auto">
          <a:xfrm>
            <a:off x="0" y="2743200"/>
            <a:ext cx="2590800" cy="3810000"/>
          </a:xfrm>
          <a:prstGeom prst="rect">
            <a:avLst/>
          </a:prstGeom>
          <a:noFill/>
        </p:spPr>
      </p:pic>
      <p:pic>
        <p:nvPicPr>
          <p:cNvPr id="9" name="Picture 4" descr="http://s40.radikal.ru/i087/0812/fe/5bf43ba391d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505166">
            <a:off x="2088157" y="1802649"/>
            <a:ext cx="1362139" cy="1190400"/>
          </a:xfrm>
          <a:prstGeom prst="rect">
            <a:avLst/>
          </a:prstGeom>
          <a:noFill/>
        </p:spPr>
      </p:pic>
      <p:pic>
        <p:nvPicPr>
          <p:cNvPr id="3078" name="Picture 6" descr="http://dg53.mycdn.me/getImage?photoId=560870563877&amp;photoType=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600200"/>
            <a:ext cx="1714500" cy="1714500"/>
          </a:xfrm>
          <a:prstGeom prst="rect">
            <a:avLst/>
          </a:prstGeom>
          <a:noFill/>
        </p:spPr>
      </p:pic>
      <p:pic>
        <p:nvPicPr>
          <p:cNvPr id="3080" name="Picture 8" descr="http://dg53.mycdn.me/getImage?photoId=559739843109&amp;photoType=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4191000"/>
            <a:ext cx="1616551" cy="1295400"/>
          </a:xfrm>
          <a:prstGeom prst="rect">
            <a:avLst/>
          </a:prstGeom>
          <a:noFill/>
        </p:spPr>
      </p:pic>
      <p:pic>
        <p:nvPicPr>
          <p:cNvPr id="3082" name="Picture 10" descr="http://www.illustrationsof.com/royalty-free-pajamas-clipart-illustration-76413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495800"/>
            <a:ext cx="1632858" cy="1714501"/>
          </a:xfrm>
          <a:prstGeom prst="rect">
            <a:avLst/>
          </a:prstGeom>
          <a:noFill/>
        </p:spPr>
      </p:pic>
      <p:pic>
        <p:nvPicPr>
          <p:cNvPr id="3084" name="Picture 12" descr="http://im1-tub-ru.yandex.net/i?id=230165314-12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2800" y="4343400"/>
            <a:ext cx="1340612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36</Words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«Мороженое для Жирафа»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лена</cp:lastModifiedBy>
  <cp:revision>6</cp:revision>
  <dcterms:modified xsi:type="dcterms:W3CDTF">2014-07-02T06:18:30Z</dcterms:modified>
</cp:coreProperties>
</file>