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67" r:id="rId3"/>
    <p:sldId id="268" r:id="rId4"/>
    <p:sldId id="269" r:id="rId5"/>
    <p:sldId id="272" r:id="rId6"/>
    <p:sldId id="270" r:id="rId7"/>
    <p:sldId id="273" r:id="rId8"/>
    <p:sldId id="278" r:id="rId9"/>
    <p:sldId id="279" r:id="rId10"/>
    <p:sldId id="281" r:id="rId11"/>
    <p:sldId id="282" r:id="rId12"/>
    <p:sldId id="283" r:id="rId13"/>
    <p:sldId id="284" r:id="rId14"/>
    <p:sldId id="280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AE593-33BC-456F-A7BC-F19C9DC19118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27235-2BEB-4CDA-B97D-EB7FFA786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27235-2BEB-4CDA-B97D-EB7FFA7869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27235-2BEB-4CDA-B97D-EB7FFA7869F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D44D89-84E2-42BF-854F-6735A3CB6CB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file:///C:\Documents%20and%20Settings\slava\&#1056;&#1072;&#1073;&#1086;&#1095;&#1080;&#1081;%20&#1089;&#1090;&#1086;&#1083;\&#1063;&#1072;&#1081;&#1082;&#1086;&#1074;&#1089;&#1082;&#1080;&#1081;_&#1055;&#1077;&#1090;&#1088;_&#1048;&#1083;&#1100;&#1080;&#1095;_club13333245_-_&#1042;&#1088;&#1077;&#1084;&#1077;&#1085;&#1072;_&#1075;&#1086;&#1076;&#1072;_-_&#1071;&#1085;&#1074;&#1072;&#1088;&#1100;_&#1059;_&#1082;&#1072;&#1084;&#1080;&#1085;&#1072;__(MusVid.net)_.mp3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audio" Target="file:///F:\edelis_relax\07_last_heart_beat.mp3" TargetMode="External"/><Relationship Id="rId1" Type="http://schemas.openxmlformats.org/officeDocument/2006/relationships/audio" Target="file:///G:\&#1048;&#1089;&#1072;&#1072;&#1082;_&#1064;&#1074;&#1072;&#1088;&#1094;_-_&#1055;&#1088;&#1077;&#1076;&#1095;&#1091;&#1074;&#1089;&#1090;&#1074;&#1080;&#1077;_&#1083;&#1102;&#1073;&#1074;&#1080;_&#1080;&#1079;_&#1082;_&#1092;_&#1052;&#1077;&#1083;&#1086;&#1076;&#1080;&#1080;_&#1073;&#1077;&#1083;&#1086;&#1081;_&#1085;&#1086;&#1095;&#1080;_(audiopoisk.com).mp3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audio" Target="file:///C:\Documents%20and%20Settings\slava\&#1056;&#1072;&#1073;&#1086;&#1095;&#1080;&#1081;%20&#1089;&#1090;&#1086;&#1083;\&#1063;&#1072;&#1081;&#1082;&#1086;&#1074;&#1089;&#1082;&#1080;&#1081;__&#1055;&#1083;&#1077;&#1090;&#1085;&#1105;&#1074;__-__&#1042;&#1088;&#1077;&#1084;&#1077;&#1085;&#1072;_&#1075;&#1086;&#1076;&#1072;___op.37b_-__1._&#1071;&#1085;&#1074;&#1072;&#1088;&#1100;__&#1059;_&#1082;&#1072;&#1084;&#1077;&#1083;&#1100;&#1082;&#1072;_.mp3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file:///F:\edelis_relax\07_last_heart_beat.mp3" TargetMode="External"/><Relationship Id="rId1" Type="http://schemas.openxmlformats.org/officeDocument/2006/relationships/audio" Target="file:///G:\&#1048;&#1089;&#1072;&#1072;&#1082;_&#1064;&#1074;&#1072;&#1088;&#1094;_-_&#1055;&#1088;&#1077;&#1076;&#1095;&#1091;&#1074;&#1089;&#1090;&#1074;&#1080;&#1077;_&#1083;&#1102;&#1073;&#1074;&#1080;_&#1080;&#1079;_&#1082;_&#1092;_&#1052;&#1077;&#1083;&#1086;&#1076;&#1080;&#1080;_&#1073;&#1077;&#1083;&#1086;&#1081;_&#1085;&#1086;&#1095;&#1080;_(audiopoisk.com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1024_Winter Forest and the Mountain"/>
          <p:cNvPicPr>
            <a:picLocks noGrp="1" noChangeAspect="1" noChangeArrowheads="1"/>
          </p:cNvPicPr>
          <p:nvPr>
            <p:ph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6" name="Исаак_Шварц_-_Предчувствие_любви_из_к_ф_Мелодии_белой_ночи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07_last_heart_be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07_last_heart_be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Чайковский_Петр_Ильич_club13333245_-_Времена_года_-_Январь_У_камина__(MusVid.net)_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Чайковский_Петр_Ильич_club13333245_-_Времена_года_-_Январь_У_камина__(MusVid.net)_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Чайковский__Плетнёв__-__Времена_года___op.37b_-__1._Январь__У_камелька_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10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10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1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12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12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0_31edc_7fc363ce_XL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снег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im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4786346" cy="624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763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Local Settings\Temporary Internet Files\Content.IE5\3WHO6TYI\MC90035134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1036622" cy="1791077"/>
          </a:xfrm>
          <a:prstGeom prst="rect">
            <a:avLst/>
          </a:prstGeom>
          <a:noFill/>
        </p:spPr>
      </p:pic>
      <p:pic>
        <p:nvPicPr>
          <p:cNvPr id="1027" name="Picture 3" descr="C:\Documents and Settings\1\Local Settings\Temporary Internet Files\Content.IE5\EMT97NJ5\MC90019971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71480"/>
            <a:ext cx="1075686" cy="121444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7874" t="5669" r="4724" b="29291"/>
          <a:stretch>
            <a:fillRect/>
          </a:stretch>
        </p:blipFill>
        <p:spPr bwMode="auto">
          <a:xfrm>
            <a:off x="3786182" y="4380040"/>
            <a:ext cx="1998005" cy="247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357430"/>
            <a:ext cx="1121100" cy="171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000240"/>
            <a:ext cx="1810111" cy="220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1857364"/>
            <a:ext cx="1685929" cy="216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14290"/>
            <a:ext cx="1857388" cy="188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5214950"/>
            <a:ext cx="1214446" cy="141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3976684"/>
            <a:ext cx="1746077" cy="28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im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zima_18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02438"/>
          </a:xfrm>
          <a:noFill/>
          <a:ln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снег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0_31edc_7fc363ce_XL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2" name="Picture 10" descr="0_62c0_82dfb0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80513" cy="704691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 descr="edenpics-com_001-007-plain-near-a-forest-edge-with-snow-and-frontal-sun-switzerland-vaud-marchairuz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1024_Winter Forest and the Mountain"/>
          <p:cNvPicPr>
            <a:picLocks noGrp="1"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6" name="Исаак_Шварц_-_Предчувствие_любви_из_к_ф_Мелодии_белой_ночи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07_last_heart_be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07_last_heart_be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10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10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im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</Words>
  <PresentationFormat>Экран (4:3)</PresentationFormat>
  <Paragraphs>2</Paragraphs>
  <Slides>15</Slides>
  <Notes>2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Slava</cp:lastModifiedBy>
  <cp:revision>29</cp:revision>
  <dcterms:modified xsi:type="dcterms:W3CDTF">2012-06-03T07:49:38Z</dcterms:modified>
</cp:coreProperties>
</file>