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57" r:id="rId4"/>
    <p:sldId id="260" r:id="rId5"/>
    <p:sldId id="262" r:id="rId6"/>
    <p:sldId id="259" r:id="rId7"/>
    <p:sldId id="263" r:id="rId8"/>
    <p:sldId id="272" r:id="rId9"/>
    <p:sldId id="264" r:id="rId10"/>
    <p:sldId id="265" r:id="rId11"/>
    <p:sldId id="267" r:id="rId12"/>
    <p:sldId id="268" r:id="rId13"/>
    <p:sldId id="269" r:id="rId14"/>
    <p:sldId id="270" r:id="rId15"/>
    <p:sldId id="266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4473B-C2A0-42AE-BFE7-6049091AC6EC}" type="datetimeFigureOut">
              <a:rPr lang="ru-RU" smtClean="0"/>
              <a:pPr/>
              <a:t>12.04.2015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28C76-26F2-4CD0-9547-B314F4028B6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935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8C76-26F2-4CD0-9547-B314F4028B64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8C76-26F2-4CD0-9547-B314F4028B64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8C76-26F2-4CD0-9547-B314F4028B64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8C76-26F2-4CD0-9547-B314F4028B64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8C76-26F2-4CD0-9547-B314F4028B64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8C76-26F2-4CD0-9547-B314F4028B64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8C76-26F2-4CD0-9547-B314F4028B64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8C76-26F2-4CD0-9547-B314F4028B64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8C76-26F2-4CD0-9547-B314F4028B6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8C76-26F2-4CD0-9547-B314F4028B6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8C76-26F2-4CD0-9547-B314F4028B6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8C76-26F2-4CD0-9547-B314F4028B64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8C76-26F2-4CD0-9547-B314F4028B64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8C76-26F2-4CD0-9547-B314F4028B64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8C76-26F2-4CD0-9547-B314F4028B64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8C76-26F2-4CD0-9547-B314F4028B64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5F71-4B63-4708-AEF6-8B8C133BBFA8}" type="datetimeFigureOut">
              <a:rPr lang="ru-RU" smtClean="0"/>
              <a:pPr/>
              <a:t>12.04.2015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ECD7-B65B-45BB-9B31-73A0C05876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5F71-4B63-4708-AEF6-8B8C133BBFA8}" type="datetimeFigureOut">
              <a:rPr lang="ru-RU" smtClean="0"/>
              <a:pPr/>
              <a:t>12.04.2015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ECD7-B65B-45BB-9B31-73A0C05876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5F71-4B63-4708-AEF6-8B8C133BBFA8}" type="datetimeFigureOut">
              <a:rPr lang="ru-RU" smtClean="0"/>
              <a:pPr/>
              <a:t>12.04.2015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ECD7-B65B-45BB-9B31-73A0C05876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5F71-4B63-4708-AEF6-8B8C133BBFA8}" type="datetimeFigureOut">
              <a:rPr lang="ru-RU" smtClean="0"/>
              <a:pPr/>
              <a:t>12.04.2015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ECD7-B65B-45BB-9B31-73A0C05876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5F71-4B63-4708-AEF6-8B8C133BBFA8}" type="datetimeFigureOut">
              <a:rPr lang="ru-RU" smtClean="0"/>
              <a:pPr/>
              <a:t>12.04.2015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ECD7-B65B-45BB-9B31-73A0C05876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5F71-4B63-4708-AEF6-8B8C133BBFA8}" type="datetimeFigureOut">
              <a:rPr lang="ru-RU" smtClean="0"/>
              <a:pPr/>
              <a:t>12.04.2015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ECD7-B65B-45BB-9B31-73A0C05876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5F71-4B63-4708-AEF6-8B8C133BBFA8}" type="datetimeFigureOut">
              <a:rPr lang="ru-RU" smtClean="0"/>
              <a:pPr/>
              <a:t>12.04.2015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ECD7-B65B-45BB-9B31-73A0C05876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5F71-4B63-4708-AEF6-8B8C133BBFA8}" type="datetimeFigureOut">
              <a:rPr lang="ru-RU" smtClean="0"/>
              <a:pPr/>
              <a:t>12.04.2015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ECD7-B65B-45BB-9B31-73A0C05876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5F71-4B63-4708-AEF6-8B8C133BBFA8}" type="datetimeFigureOut">
              <a:rPr lang="ru-RU" smtClean="0"/>
              <a:pPr/>
              <a:t>12.04.2015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ECD7-B65B-45BB-9B31-73A0C05876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5F71-4B63-4708-AEF6-8B8C133BBFA8}" type="datetimeFigureOut">
              <a:rPr lang="ru-RU" smtClean="0"/>
              <a:pPr/>
              <a:t>12.04.2015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ECD7-B65B-45BB-9B31-73A0C05876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5F71-4B63-4708-AEF6-8B8C133BBFA8}" type="datetimeFigureOut">
              <a:rPr lang="ru-RU" smtClean="0"/>
              <a:pPr/>
              <a:t>12.04.2015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ECD7-B65B-45BB-9B31-73A0C05876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E5F71-4B63-4708-AEF6-8B8C133BBFA8}" type="datetimeFigureOut">
              <a:rPr lang="ru-RU" smtClean="0"/>
              <a:pPr/>
              <a:t>12.04.2015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4ECD7-B65B-45BB-9B31-73A0C05876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857233"/>
            <a:ext cx="6929486" cy="1857387"/>
          </a:xfrm>
        </p:spPr>
        <p:txBody>
          <a:bodyPr>
            <a:normAutofit fontScale="90000"/>
          </a:bodyPr>
          <a:lstStyle/>
          <a:p>
            <a:r>
              <a:rPr lang="ru-RU" sz="8000" b="1" i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</a:rPr>
              <a:t>Голубая</a:t>
            </a:r>
            <a:br>
              <a:rPr lang="ru-RU" sz="8000" b="1" i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</a:rPr>
            </a:br>
            <a:r>
              <a:rPr lang="ru-RU" sz="8000" b="1" i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</a:rPr>
              <a:t>сказка</a:t>
            </a:r>
            <a:endParaRPr lang="ru-RU" sz="8000" b="1" i="1" dirty="0">
              <a:ln>
                <a:solidFill>
                  <a:srgbClr val="00B0F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://im4-tub-ru.yandex.net/i?id=676316027-64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214686"/>
            <a:ext cx="4362945" cy="277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5-tub-ru.yandex.net/i?id=84469301-32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V="1">
            <a:off x="-1500231" y="2571745"/>
            <a:ext cx="542929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5-tub-ru.yandex.net/i?id=84469301-32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214943" y="2571742"/>
            <a:ext cx="535784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>
            <a:noAutofit/>
          </a:bodyPr>
          <a:lstStyle/>
          <a:p>
            <a:r>
              <a:rPr lang="ru-RU" sz="2500" b="1" dirty="0" smtClean="0"/>
              <a:t>Третий мастер подивился красоте такой, а сам ещё лучше придумал. Слепил он сахарницу в виде рыбки сказочной. Улыбается рыбка, хвостом помахивает. Дивная получилась сахарница.</a:t>
            </a:r>
            <a:endParaRPr lang="ru-RU" sz="2500" b="1" dirty="0"/>
          </a:p>
        </p:txBody>
      </p:sp>
      <p:pic>
        <p:nvPicPr>
          <p:cNvPr id="5" name="popup_img" descr="http://go4.imgsmail.ru/imgpreview?key=http%3A//img0.liveinternet.ru/images/attach/c/1/50/534/50534677_29062005201729_G1642.JPG&amp;mb=imgdb_preview_846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642918"/>
            <a:ext cx="4357718" cy="5286412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Услышав сказку про кита, вылепил мастер маслёнку дивную</a:t>
            </a: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 descr="2222299_G2973_preview (640x458, 37Kb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7"/>
            <a:ext cx="5072098" cy="4214843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572132" y="1785926"/>
            <a:ext cx="35718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 спине кита вылеплен сказочный город с башенками и церквушками. Добрый молодец на коне скачет, за ним собачка бежит. Над головой кита  - фонтан с завитушками, а глаза рыбы – точно роза.</a:t>
            </a:r>
            <a:endParaRPr lang="ru-RU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7154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Лепили гжельские мастера животных и птиц</a:t>
            </a:r>
            <a:endParaRPr lang="ru-RU" sz="2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http://go1.imgsmail.ru/imgpreview?key=http%3A//www.livekuban.ru/files/imagecache/normal/paper/cms.ashx_.jpg&amp;mb=imgdb_preview_9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1905000" cy="1905000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http://go4.imgsmail.ru/imgpreview?key=http%3A//www.maaam.ru/upload/blogs/013d339a8e61432494d8d7d7b612c33d.jpg.jpg&amp;mb=imgdb_preview_5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0674" y="1142984"/>
            <a:ext cx="3251524" cy="2163260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6" descr="http://go4.imgsmail.ru/imgpreview?key=http%3A//www.maaam.ru/upload/blogs/25e74ecb1b3e8e1d273098edef84bf4b.jpg.jpg&amp;mb=imgdb_preview_5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000108"/>
            <a:ext cx="2405066" cy="2405066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6" name="Picture 8" descr="http://im5-tub-ru.yandex.net/i?id=289523814-61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929076"/>
            <a:ext cx="2286006" cy="2286006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8" name="Picture 10" descr="http://im0-tub-ru.yandex.net/i?id=28769725-06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3895173"/>
            <a:ext cx="2214578" cy="2424720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60" name="Picture 12" descr="http://im7-tub-ru.yandex.net/i?id=246954446-31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64137" y="3935844"/>
            <a:ext cx="2165515" cy="2371001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Делают в Гжели и часы</a:t>
            </a:r>
            <a:endParaRPr lang="ru-RU" sz="4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1986" name="Picture 2" descr="&amp;CHcy;&amp;acy;&amp;scy;&amp;ycy; &quot;&amp;Lcy;&amp;iecy;&amp;fcy;&amp;ocy;&amp;rcy;&amp;tcy;&amp;ocy;&amp;vcy;&amp;ocy;&quot; (&amp;gcy;&amp;zhcy;&amp;iecy;&amp;lcy;&amp;softcy;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245" y="1500174"/>
            <a:ext cx="2513163" cy="3357586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988" name="Picture 4" descr="&amp;CHcy;&amp;acy;&amp;scy;&amp;ycy; &quot;&amp;Icy;&amp;gcy;&amp;rcy;&amp;acy;&amp;yucy;&amp;shchcy;&amp;icy;&amp;iecy; &amp;kcy;&amp;ocy;&amp;ncy;&amp;icy;&quot; (&amp;gcy;&amp;zhcy;&amp;iecy;&amp;lcy;&amp;softcy;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714620"/>
            <a:ext cx="2857520" cy="3806218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990" name="Picture 6" descr="&amp;CHcy;&amp;acy;&amp;scy;&amp;ycy; &quot;&amp;Bcy;&amp;acy;&amp;ncy;&amp;softcy;&amp;kcy;&amp;acy;&quot; (&amp;gcy;&amp;zhcy;&amp;iecy;&amp;lcy;&amp;softcy;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428736"/>
            <a:ext cx="2571768" cy="3425596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Поиграем</a:t>
            </a:r>
            <a:endParaRPr lang="ru-RU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Изображение 08 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26" y="1214422"/>
            <a:ext cx="3235859" cy="2428892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Изображение 08 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214422"/>
            <a:ext cx="3334989" cy="2503301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Изображение 08 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214818"/>
            <a:ext cx="3071834" cy="2305772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Изображение 08 0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4214818"/>
            <a:ext cx="3049740" cy="2289188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283230" cy="58531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Кроссворд</a:t>
            </a:r>
            <a:endParaRPr lang="ru-RU" sz="4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285728"/>
            <a:ext cx="3214710" cy="5929354"/>
          </a:xfrm>
        </p:spPr>
        <p:txBody>
          <a:bodyPr>
            <a:noAutofit/>
          </a:bodyPr>
          <a:lstStyle/>
          <a:p>
            <a:pPr marL="342900" indent="-342900">
              <a:buAutoNum type="arabicPlain"/>
            </a:pPr>
            <a:r>
              <a:rPr lang="ru-RU" sz="2400" b="1" dirty="0" smtClean="0"/>
              <a:t>Название промысла </a:t>
            </a:r>
          </a:p>
          <a:p>
            <a:pPr marL="342900" indent="-342900"/>
            <a:r>
              <a:rPr lang="ru-RU" sz="2400" b="1" dirty="0" smtClean="0"/>
              <a:t>2. Любимый цвет гжельских мастеров</a:t>
            </a:r>
          </a:p>
          <a:p>
            <a:pPr marL="342900" indent="-342900"/>
            <a:r>
              <a:rPr lang="ru-RU" sz="2400" b="1" dirty="0" smtClean="0"/>
              <a:t>3. Элемент росписи</a:t>
            </a:r>
          </a:p>
          <a:p>
            <a:pPr marL="342900" indent="-342900"/>
            <a:r>
              <a:rPr lang="ru-RU" sz="2400" b="1" dirty="0" smtClean="0"/>
              <a:t>4. Инструмент художника</a:t>
            </a:r>
          </a:p>
          <a:p>
            <a:pPr marL="342900" indent="-342900"/>
            <a:r>
              <a:rPr lang="ru-RU" sz="2400" b="1" dirty="0" smtClean="0"/>
              <a:t>5. Приёмы работы кистью</a:t>
            </a:r>
          </a:p>
          <a:p>
            <a:pPr marL="342900" indent="-342900"/>
            <a:r>
              <a:rPr lang="ru-RU" sz="2400" b="1" dirty="0" smtClean="0"/>
              <a:t>6. Глиняная посуда обожженная в печи </a:t>
            </a:r>
            <a:endParaRPr lang="ru-RU" sz="2400" b="1" dirty="0"/>
          </a:p>
        </p:txBody>
      </p:sp>
      <p:pic>
        <p:nvPicPr>
          <p:cNvPr id="6" name="Рисунок 5" descr="C:\Documents and Settings\Женька\Мои документы\Мои рисунки\kross1.JPG"/>
          <p:cNvPicPr/>
          <p:nvPr/>
        </p:nvPicPr>
        <p:blipFill>
          <a:blip r:embed="rId3" cstate="print"/>
          <a:srcRect l="5064" t="2899" r="5479" b="33333"/>
          <a:stretch>
            <a:fillRect/>
          </a:stretch>
        </p:blipFill>
        <p:spPr bwMode="auto">
          <a:xfrm>
            <a:off x="3491880" y="1052736"/>
            <a:ext cx="5256584" cy="5220202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Работы детей</a:t>
            </a:r>
            <a:endParaRPr lang="ru-RU" sz="4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 descr="http://im2-tub-ru.yandex.net/i?id=190506417-27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85860"/>
            <a:ext cx="2143140" cy="2428892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http://im7-tub-ru.yandex.net/i?id=766541348-69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143380"/>
            <a:ext cx="3286148" cy="2428892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http://im6-tub-ru.yandex.net/i?id=718230631-66-72&amp;n=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214422"/>
            <a:ext cx="3429024" cy="2428892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http://im3-tub-ru.yandex.net/i?id=44087778-66-72&amp;n=2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4286256"/>
            <a:ext cx="3000396" cy="2214578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5800" b="1" dirty="0" smtClean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Сине – </a:t>
            </a:r>
            <a:r>
              <a:rPr lang="ru-RU" sz="5800" b="1" dirty="0" err="1" smtClean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голубые</a:t>
            </a:r>
            <a:endParaRPr lang="ru-RU" sz="5800" b="1" dirty="0" smtClean="0">
              <a:ln w="10541" cmpd="sng">
                <a:solidFill>
                  <a:srgbClr val="0070C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ru-RU" sz="5800" b="1" dirty="0" smtClean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Розы, листья, птицы.</a:t>
            </a:r>
          </a:p>
          <a:p>
            <a:pPr>
              <a:buNone/>
            </a:pPr>
            <a:r>
              <a:rPr lang="ru-RU" sz="5800" b="1" dirty="0" smtClean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Увидев вас впервые, </a:t>
            </a:r>
          </a:p>
          <a:p>
            <a:pPr>
              <a:buNone/>
            </a:pPr>
            <a:r>
              <a:rPr lang="ru-RU" sz="5800" b="1" dirty="0" smtClean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Каждый удивится.</a:t>
            </a:r>
          </a:p>
          <a:p>
            <a:pPr>
              <a:buNone/>
            </a:pPr>
            <a:r>
              <a:rPr lang="ru-RU" sz="5800" b="1" dirty="0" smtClean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Чудо на фарфоре – </a:t>
            </a:r>
          </a:p>
          <a:p>
            <a:pPr>
              <a:buNone/>
            </a:pPr>
            <a:r>
              <a:rPr lang="ru-RU" sz="5800" b="1" dirty="0" smtClean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Синяя купель.</a:t>
            </a:r>
          </a:p>
          <a:p>
            <a:pPr>
              <a:buNone/>
            </a:pPr>
            <a:r>
              <a:rPr lang="ru-RU" sz="5800" b="1" dirty="0" smtClean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Это называется</a:t>
            </a:r>
          </a:p>
          <a:p>
            <a:pPr>
              <a:buNone/>
            </a:pPr>
            <a:r>
              <a:rPr lang="ru-RU" sz="5800" b="1" dirty="0" smtClean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Просто роспись…</a:t>
            </a:r>
          </a:p>
          <a:p>
            <a:pPr>
              <a:buNone/>
            </a:pP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                     			</a:t>
            </a:r>
            <a:r>
              <a:rPr lang="ru-RU" sz="7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					</a:t>
            </a:r>
            <a:r>
              <a:rPr lang="ru-RU" sz="10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ГЖЕЛЬ</a:t>
            </a:r>
            <a:endParaRPr lang="ru-RU" sz="7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500174"/>
            <a:ext cx="3008313" cy="4691063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2052" name="Picture 4" descr="http://im2-tub-ru.yandex.net/i?id=425066936-0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980" y="1142985"/>
            <a:ext cx="2741791" cy="4071966"/>
          </a:xfrm>
          <a:prstGeom prst="rect">
            <a:avLst/>
          </a:prstGeom>
          <a:noFill/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652434" y="1652574"/>
            <a:ext cx="3008313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Содержание</a:t>
            </a:r>
            <a:endParaRPr lang="ru-RU" sz="5400" b="1" i="1" dirty="0">
              <a:solidFill>
                <a:srgbClr val="00B0F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928802"/>
            <a:ext cx="7829576" cy="4197361"/>
          </a:xfrm>
        </p:spPr>
        <p:txBody>
          <a:bodyPr/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Гжель</a:t>
            </a:r>
            <a:endParaRPr lang="ru-RU" dirty="0" smtClean="0"/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История промысла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Гжельская роспись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Кроссворд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Гжель</a:t>
            </a:r>
            <a:r>
              <a:rPr lang="ru-RU" sz="4400" b="1" i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/>
              <a:t>– старинное село на берегу реки </a:t>
            </a:r>
            <a:r>
              <a:rPr lang="ru-RU" b="1" dirty="0" err="1" smtClean="0"/>
              <a:t>Гжелки</a:t>
            </a:r>
            <a:r>
              <a:rPr lang="ru-RU" b="1" dirty="0" smtClean="0"/>
              <a:t>, расположенное  недалеко от Москвы. Здесь располагаются богатейшие залежи глин и издавна жили гончары. Своё название деревня получила от слова «</a:t>
            </a:r>
            <a:r>
              <a:rPr lang="ru-RU" b="1" dirty="0" err="1" smtClean="0"/>
              <a:t>жгель</a:t>
            </a:r>
            <a:r>
              <a:rPr lang="ru-RU" b="1" dirty="0" smtClean="0"/>
              <a:t>», т. е. «жечь» или «обжечь».</a:t>
            </a:r>
            <a:endParaRPr lang="ru-RU" b="1" dirty="0"/>
          </a:p>
        </p:txBody>
      </p:sp>
      <p:pic>
        <p:nvPicPr>
          <p:cNvPr id="5" name="Picture 2" descr="http://go4.imgsmail.ru/imgpreview?key=http%3A//amnesia.pavelbers.com/2712200400058_G2618Gzel.jpg&amp;mb=imgdb_preview_15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07368"/>
            <a:ext cx="3995936" cy="4193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285728"/>
            <a:ext cx="5111750" cy="585311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  С</a:t>
            </a:r>
            <a:r>
              <a:rPr lang="ru-RU" sz="2800" b="1" dirty="0" smtClean="0"/>
              <a:t>обрались умные и умелые мастера, и стали думать, как бы им лучше мастерство своё показать, всех людей порадовать да свой край прославить. И придумали. Нашли они в родной стороне глину чудесную, белую-  белую. Решили лепить из неё посуду разную, да такую, какой свет не видывал.</a:t>
            </a:r>
            <a:endParaRPr lang="ru-RU" sz="2800" b="1" dirty="0"/>
          </a:p>
        </p:txBody>
      </p:sp>
      <p:pic>
        <p:nvPicPr>
          <p:cNvPr id="6" name="Рисунок 5" descr="http://image.slidesharecdn.com/random-121120032853-phpapp02/95/slide-6-638.jpg?cb=1353403812"/>
          <p:cNvPicPr/>
          <p:nvPr/>
        </p:nvPicPr>
        <p:blipFill>
          <a:blip r:embed="rId3" cstate="print"/>
          <a:srcRect l="26457" t="25656" r="21832" b="23033"/>
          <a:stretch>
            <a:fillRect/>
          </a:stretch>
        </p:blipFill>
        <p:spPr bwMode="auto">
          <a:xfrm>
            <a:off x="357158" y="3929066"/>
            <a:ext cx="3071834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http://image.slidesharecdn.com/random-121120032853-phpapp02/95/slide-5-638.jpg?cb=1353403812"/>
          <p:cNvPicPr/>
          <p:nvPr/>
        </p:nvPicPr>
        <p:blipFill>
          <a:blip r:embed="rId4" cstate="print"/>
          <a:srcRect l="28862" t="25656" r="29048" b="8601"/>
          <a:stretch>
            <a:fillRect/>
          </a:stretch>
        </p:blipFill>
        <p:spPr bwMode="auto">
          <a:xfrm>
            <a:off x="642910" y="500042"/>
            <a:ext cx="2500330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Гжельская роспись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Но не только лепниной украшали гжельские мастера свои изделия, стали расписывать посуду синей краской. Рисовали разные узоры из сеточек, </a:t>
            </a:r>
            <a:r>
              <a:rPr lang="ru-RU" sz="2800" dirty="0" err="1" smtClean="0"/>
              <a:t>полосочек</a:t>
            </a:r>
            <a:r>
              <a:rPr lang="ru-RU" sz="2800" dirty="0" smtClean="0"/>
              <a:t>, цветов. 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  <p:pic>
        <p:nvPicPr>
          <p:cNvPr id="9" name="popup_img" descr="http://go4.imgsmail.ru/imgpreview?key=http%3A//4put.ru/pictures/max/196/604498.jpg&amp;mb=imgdb_preview_133"/>
          <p:cNvPicPr/>
          <p:nvPr/>
        </p:nvPicPr>
        <p:blipFill>
          <a:blip r:embed="rId3" cstate="print"/>
          <a:srcRect l="9320" t="27500" r="9459" b="3749"/>
          <a:stretch>
            <a:fillRect/>
          </a:stretch>
        </p:blipFill>
        <p:spPr bwMode="auto">
          <a:xfrm>
            <a:off x="785786" y="3714752"/>
            <a:ext cx="4357718" cy="2857520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http://kids.moy.su/_si/0/260305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717032"/>
            <a:ext cx="2643206" cy="2786082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Стал каждый мастер своё умение показывать.</a:t>
            </a:r>
          </a:p>
          <a:p>
            <a:r>
              <a:rPr lang="ru-RU" sz="3000" b="1" dirty="0" smtClean="0"/>
              <a:t>Один слепил чайник: носик в виде головки петушка, а на крышке – курочка красуется.</a:t>
            </a:r>
            <a:endParaRPr lang="ru-RU" sz="3000" b="1" dirty="0"/>
          </a:p>
        </p:txBody>
      </p:sp>
      <p:pic>
        <p:nvPicPr>
          <p:cNvPr id="6" name="Содержимое 5" descr="http://img-fotki.yandex.ru/get/4700/kna0148.1a/0_48391_ff6afd90_L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571480"/>
            <a:ext cx="4143403" cy="5286412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 виде гжельских чайников глаза разбегаются. Уж очень они хороши!</a:t>
            </a: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 descr="2222299_chainikb (474x474, 83Kb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1928802"/>
            <a:ext cx="4214842" cy="4224653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2222299_51085323_gzhe (272x350, 54Kb)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928802"/>
            <a:ext cx="3357586" cy="4214842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Другой мастер посмотрел, подивился, но чайник лепить не стал. Увидел он на улице бычка, да и вылепил его.</a:t>
            </a:r>
            <a:endParaRPr lang="ru-RU" sz="3200" b="1" dirty="0"/>
          </a:p>
        </p:txBody>
      </p:sp>
      <p:pic>
        <p:nvPicPr>
          <p:cNvPr id="5" name="Содержимое 4" descr="http://gzheli.ru/_mod_files/ce_images/eshop/generated/20e042_300x258_pc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71480"/>
            <a:ext cx="4500594" cy="5286412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Другая 6">
      <a:majorFont>
        <a:latin typeface="Harlow Solid Italic"/>
        <a:ea typeface=""/>
        <a:cs typeface=""/>
      </a:majorFont>
      <a:minorFont>
        <a:latin typeface="Century School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747</TotalTime>
  <Words>360</Words>
  <Application>Microsoft Office PowerPoint</Application>
  <PresentationFormat>Экран (4:3)</PresentationFormat>
  <Paragraphs>56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Голубая сказка</vt:lpstr>
      <vt:lpstr> </vt:lpstr>
      <vt:lpstr>Содержание</vt:lpstr>
      <vt:lpstr>Презентация PowerPoint</vt:lpstr>
      <vt:lpstr>Презентация PowerPoint</vt:lpstr>
      <vt:lpstr>Гжельская роспись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75</cp:revision>
  <dcterms:created xsi:type="dcterms:W3CDTF">2014-03-13T18:16:29Z</dcterms:created>
  <dcterms:modified xsi:type="dcterms:W3CDTF">2015-04-12T08:52:12Z</dcterms:modified>
</cp:coreProperties>
</file>