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1" r:id="rId4"/>
    <p:sldId id="273" r:id="rId5"/>
    <p:sldId id="271" r:id="rId6"/>
    <p:sldId id="270" r:id="rId7"/>
    <p:sldId id="262" r:id="rId8"/>
    <p:sldId id="272" r:id="rId9"/>
    <p:sldId id="268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C12"/>
    <a:srgbClr val="FFCCCC"/>
    <a:srgbClr val="FFCCFF"/>
    <a:srgbClr val="41953B"/>
    <a:srgbClr val="A50021"/>
    <a:srgbClr val="C1E8BA"/>
    <a:srgbClr val="FF0000"/>
    <a:srgbClr val="EEDE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8" autoAdjust="0"/>
    <p:restoredTop sz="94125" autoAdjust="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8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B44E7E-DBC2-49FF-A174-893BFF18843D}" type="datetimeFigureOut">
              <a:rPr lang="ru-RU"/>
              <a:pPr>
                <a:defRPr/>
              </a:pPr>
              <a:t>23.10.2013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6B762B-9E65-4C07-B9A3-9BFB635E80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BB57A-EED1-4189-B0FE-25194869F9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EE21A5-5AC6-434F-8CDE-2493E627C6B0}" type="slidenum">
              <a:rPr lang="ru-RU" sz="1200">
                <a:latin typeface="Calibri" pitchFamily="34" charset="0"/>
              </a:rPr>
              <a:pPr algn="r"/>
              <a:t>10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44FD05-A997-40EA-AEDE-5A1EB401F67D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7288DA-18A6-4ED3-BE42-8D822C9C11B8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0EFE9C-A05F-4891-8373-4B21D637B981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D290EA-6CC4-4865-A8FB-14196C205ED5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2C44F8-FD48-4E42-B758-30113410B8A8}" type="slidenum">
              <a:rPr lang="ru-RU" sz="1200">
                <a:latin typeface="Calibri" pitchFamily="34" charset="0"/>
              </a:rPr>
              <a:pPr algn="r"/>
              <a:t>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D5FF99-27AD-4472-8035-D63D43487525}" type="slidenum">
              <a:rPr lang="ru-RU" sz="1200">
                <a:latin typeface="Calibri" pitchFamily="34" charset="0"/>
              </a:rPr>
              <a:pPr algn="r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0226F4-553D-42BE-855F-A43223D8FD44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3A8AB6-5EC4-4679-85A5-0A3439908E31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F257-88AC-4A57-9F3D-80797CF38473}" type="datetimeFigureOut">
              <a:rPr lang="ru-RU"/>
              <a:pPr>
                <a:defRPr/>
              </a:pPr>
              <a:t>23.10.2013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52175-0B96-4DC6-87B0-AFC5BD9B32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8EB9C-AF48-4107-AB5C-A1BAF456BFAF}" type="datetimeFigureOut">
              <a:rPr lang="ru-RU"/>
              <a:pPr>
                <a:defRPr/>
              </a:pPr>
              <a:t>23.10.2013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82F67-530D-470C-9DE7-F7D0CC7D80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E426-7F4E-4296-B856-0C21898B7496}" type="datetimeFigureOut">
              <a:rPr lang="ru-RU"/>
              <a:pPr>
                <a:defRPr/>
              </a:pPr>
              <a:t>23.10.2013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F0EB-9592-4B10-A696-83BE62AD70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5E96C-812F-4E8F-AAE7-26E20D453C62}" type="datetimeFigureOut">
              <a:rPr lang="ru-RU"/>
              <a:pPr>
                <a:defRPr/>
              </a:pPr>
              <a:t>23.10.2013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B858-91DC-4BFD-9ABC-4828C6CA73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5319-E05E-4A47-B1E4-2C67042D57D9}" type="datetimeFigureOut">
              <a:rPr lang="ru-RU"/>
              <a:pPr>
                <a:defRPr/>
              </a:pPr>
              <a:t>23.10.2013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D500-3744-4FC3-92A0-6B1097DF00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81993-A2E1-400E-A3FC-F85E0C04D689}" type="datetimeFigureOut">
              <a:rPr lang="ru-RU"/>
              <a:pPr>
                <a:defRPr/>
              </a:pPr>
              <a:t>23.10.2013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02442-E77A-4DA3-B173-C1D16B42A0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82518-C701-41E9-98ED-859810791976}" type="datetimeFigureOut">
              <a:rPr lang="ru-RU"/>
              <a:pPr>
                <a:defRPr/>
              </a:pPr>
              <a:t>23.10.2013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91D6-17D6-4E63-9838-0F74648035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135F-C338-4DA0-958E-EDE2B83053E5}" type="datetimeFigureOut">
              <a:rPr lang="ru-RU"/>
              <a:pPr>
                <a:defRPr/>
              </a:pPr>
              <a:t>23.10.2013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64CA-DB8B-4543-B522-B4DFA5F2F4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DE0D-E930-4712-BA53-E19AD20C55FD}" type="datetimeFigureOut">
              <a:rPr lang="ru-RU"/>
              <a:pPr>
                <a:defRPr/>
              </a:pPr>
              <a:t>23.10.2013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AB016-E3CE-40DD-B1CA-2C99063DA0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D4169-FAA8-4D96-B731-75C2D6995845}" type="datetimeFigureOut">
              <a:rPr lang="ru-RU"/>
              <a:pPr>
                <a:defRPr/>
              </a:pPr>
              <a:t>23.10.2013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89DE-E772-4442-B68F-2F560BBCD4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0C06-D394-4FCE-BEE6-AF5D74578C2E}" type="datetimeFigureOut">
              <a:rPr lang="ru-RU"/>
              <a:pPr>
                <a:defRPr/>
              </a:pPr>
              <a:t>23.10.2013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3EE3C-F7BA-45D2-8FAC-9B165AFD2C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2000">
              <a:srgbClr val="21D6E0"/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9F81B9-4C82-42F1-BD78-C20F6BBF8B44}" type="datetimeFigureOut">
              <a:rPr lang="ru-RU"/>
              <a:pPr>
                <a:defRPr/>
              </a:pPr>
              <a:t>23.10.2013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469818-5C0C-4D7E-BDF7-45BD3BD9DE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9.jpeg"/><Relationship Id="rId21" Type="http://schemas.openxmlformats.org/officeDocument/2006/relationships/image" Target="../media/image77.png"/><Relationship Id="rId34" Type="http://schemas.openxmlformats.org/officeDocument/2006/relationships/image" Target="../media/image9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jpe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jpe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jpe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6.jpe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8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51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2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8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54.jpe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52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8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wmf"/><Relationship Id="rId5" Type="http://schemas.openxmlformats.org/officeDocument/2006/relationships/image" Target="../media/image55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58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1000">
              <a:srgbClr val="21D6E0"/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053" name="Группа 387"/>
          <p:cNvGrpSpPr>
            <a:grpSpLocks/>
          </p:cNvGrpSpPr>
          <p:nvPr/>
        </p:nvGrpSpPr>
        <p:grpSpPr bwMode="auto">
          <a:xfrm>
            <a:off x="-836613" y="303213"/>
            <a:ext cx="9285288" cy="7124700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571736" y="571480"/>
            <a:ext cx="5000660" cy="85725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060" name="Группа 56"/>
          <p:cNvGrpSpPr>
            <a:grpSpLocks/>
          </p:cNvGrpSpPr>
          <p:nvPr/>
        </p:nvGrpSpPr>
        <p:grpSpPr bwMode="auto">
          <a:xfrm>
            <a:off x="6300788" y="1052513"/>
            <a:ext cx="3529012" cy="2092325"/>
            <a:chOff x="5214942" y="-71462"/>
            <a:chExt cx="4191236" cy="2724650"/>
          </a:xfrm>
        </p:grpSpPr>
        <p:sp>
          <p:nvSpPr>
            <p:cNvPr id="4" name="Полилиния 3"/>
            <p:cNvSpPr/>
            <p:nvPr/>
          </p:nvSpPr>
          <p:spPr>
            <a:xfrm>
              <a:off x="5318235" y="785794"/>
              <a:ext cx="3825765" cy="1734207"/>
            </a:xfrm>
            <a:custGeom>
              <a:avLst/>
              <a:gdLst>
                <a:gd name="connsiteX0" fmla="*/ 3825765 w 3825765"/>
                <a:gd name="connsiteY0" fmla="*/ 546538 h 1734207"/>
                <a:gd name="connsiteX1" fmla="*/ 2816772 w 3825765"/>
                <a:gd name="connsiteY1" fmla="*/ 714703 h 1734207"/>
                <a:gd name="connsiteX2" fmla="*/ 2028496 w 3825765"/>
                <a:gd name="connsiteY2" fmla="*/ 767255 h 1734207"/>
                <a:gd name="connsiteX3" fmla="*/ 1334813 w 3825765"/>
                <a:gd name="connsiteY3" fmla="*/ 31531 h 1734207"/>
                <a:gd name="connsiteX4" fmla="*/ 1902372 w 3825765"/>
                <a:gd name="connsiteY4" fmla="*/ 767255 h 1734207"/>
                <a:gd name="connsiteX5" fmla="*/ 935420 w 3825765"/>
                <a:gd name="connsiteY5" fmla="*/ 567559 h 1734207"/>
                <a:gd name="connsiteX6" fmla="*/ 945931 w 3825765"/>
                <a:gd name="connsiteY6" fmla="*/ 0 h 1734207"/>
                <a:gd name="connsiteX7" fmla="*/ 819806 w 3825765"/>
                <a:gd name="connsiteY7" fmla="*/ 536028 h 1734207"/>
                <a:gd name="connsiteX8" fmla="*/ 0 w 3825765"/>
                <a:gd name="connsiteY8" fmla="*/ 430924 h 1734207"/>
                <a:gd name="connsiteX9" fmla="*/ 746234 w 3825765"/>
                <a:gd name="connsiteY9" fmla="*/ 630621 h 1734207"/>
                <a:gd name="connsiteX10" fmla="*/ 262758 w 3825765"/>
                <a:gd name="connsiteY10" fmla="*/ 893379 h 1734207"/>
                <a:gd name="connsiteX11" fmla="*/ 914400 w 3825765"/>
                <a:gd name="connsiteY11" fmla="*/ 683172 h 1734207"/>
                <a:gd name="connsiteX12" fmla="*/ 1965434 w 3825765"/>
                <a:gd name="connsiteY12" fmla="*/ 956441 h 1734207"/>
                <a:gd name="connsiteX13" fmla="*/ 1566041 w 3825765"/>
                <a:gd name="connsiteY13" fmla="*/ 1303283 h 1734207"/>
                <a:gd name="connsiteX14" fmla="*/ 882868 w 3825765"/>
                <a:gd name="connsiteY14" fmla="*/ 1208690 h 1734207"/>
                <a:gd name="connsiteX15" fmla="*/ 1492468 w 3825765"/>
                <a:gd name="connsiteY15" fmla="*/ 1355834 h 1734207"/>
                <a:gd name="connsiteX16" fmla="*/ 998482 w 3825765"/>
                <a:gd name="connsiteY16" fmla="*/ 1692166 h 1734207"/>
                <a:gd name="connsiteX17" fmla="*/ 1597572 w 3825765"/>
                <a:gd name="connsiteY17" fmla="*/ 1429407 h 1734207"/>
                <a:gd name="connsiteX18" fmla="*/ 2028496 w 3825765"/>
                <a:gd name="connsiteY18" fmla="*/ 1734207 h 1734207"/>
                <a:gd name="connsiteX19" fmla="*/ 1713186 w 3825765"/>
                <a:gd name="connsiteY19" fmla="*/ 1366345 h 1734207"/>
                <a:gd name="connsiteX20" fmla="*/ 2133600 w 3825765"/>
                <a:gd name="connsiteY20" fmla="*/ 966952 h 1734207"/>
                <a:gd name="connsiteX21" fmla="*/ 2900855 w 3825765"/>
                <a:gd name="connsiteY21" fmla="*/ 935421 h 1734207"/>
                <a:gd name="connsiteX22" fmla="*/ 3815255 w 3825765"/>
                <a:gd name="connsiteY22" fmla="*/ 809297 h 1734207"/>
                <a:gd name="connsiteX23" fmla="*/ 3825765 w 3825765"/>
                <a:gd name="connsiteY23" fmla="*/ 546538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25765" h="1734207">
                  <a:moveTo>
                    <a:pt x="3825765" y="546538"/>
                  </a:moveTo>
                  <a:lnTo>
                    <a:pt x="2816772" y="714703"/>
                  </a:lnTo>
                  <a:lnTo>
                    <a:pt x="2028496" y="767255"/>
                  </a:lnTo>
                  <a:lnTo>
                    <a:pt x="1334813" y="31531"/>
                  </a:lnTo>
                  <a:lnTo>
                    <a:pt x="1902372" y="767255"/>
                  </a:lnTo>
                  <a:lnTo>
                    <a:pt x="935420" y="567559"/>
                  </a:lnTo>
                  <a:lnTo>
                    <a:pt x="945931" y="0"/>
                  </a:lnTo>
                  <a:lnTo>
                    <a:pt x="819806" y="536028"/>
                  </a:lnTo>
                  <a:lnTo>
                    <a:pt x="0" y="430924"/>
                  </a:lnTo>
                  <a:lnTo>
                    <a:pt x="746234" y="630621"/>
                  </a:lnTo>
                  <a:lnTo>
                    <a:pt x="262758" y="893379"/>
                  </a:lnTo>
                  <a:lnTo>
                    <a:pt x="914400" y="683172"/>
                  </a:lnTo>
                  <a:lnTo>
                    <a:pt x="1965434" y="956441"/>
                  </a:lnTo>
                  <a:lnTo>
                    <a:pt x="1566041" y="1303283"/>
                  </a:lnTo>
                  <a:lnTo>
                    <a:pt x="882868" y="1208690"/>
                  </a:lnTo>
                  <a:lnTo>
                    <a:pt x="1492468" y="1355834"/>
                  </a:lnTo>
                  <a:lnTo>
                    <a:pt x="998482" y="1692166"/>
                  </a:lnTo>
                  <a:lnTo>
                    <a:pt x="1597572" y="1429407"/>
                  </a:lnTo>
                  <a:lnTo>
                    <a:pt x="2028496" y="1734207"/>
                  </a:lnTo>
                  <a:lnTo>
                    <a:pt x="1713186" y="1366345"/>
                  </a:lnTo>
                  <a:lnTo>
                    <a:pt x="2133600" y="966952"/>
                  </a:lnTo>
                  <a:cubicBezTo>
                    <a:pt x="2389346" y="956296"/>
                    <a:pt x="2644887" y="935421"/>
                    <a:pt x="2900855" y="935421"/>
                  </a:cubicBezTo>
                  <a:lnTo>
                    <a:pt x="3815255" y="809297"/>
                  </a:lnTo>
                  <a:lnTo>
                    <a:pt x="3825765" y="546538"/>
                  </a:lnTo>
                  <a:close/>
                </a:path>
              </a:pathLst>
            </a:custGeom>
            <a:blipFill>
              <a:blip r:embed="rId3" cstate="email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333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535" name="Полилиния 10"/>
            <p:cNvGrpSpPr>
              <a:grpSpLocks/>
            </p:cNvGrpSpPr>
            <p:nvPr/>
          </p:nvGrpSpPr>
          <p:grpSpPr bwMode="auto">
            <a:xfrm>
              <a:off x="6850947" y="-115748"/>
              <a:ext cx="2510591" cy="1334118"/>
              <a:chOff x="6931152" y="-48768"/>
              <a:chExt cx="2852928" cy="1469136"/>
            </a:xfrm>
          </p:grpSpPr>
          <p:pic>
            <p:nvPicPr>
              <p:cNvPr id="2674" name="Полилиния 10"/>
              <p:cNvPicPr>
                <a:picLocks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931152" y="-48768"/>
                <a:ext cx="2852928" cy="1469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75" name="Text Box 477"/>
              <p:cNvSpPr txBox="1">
                <a:spLocks noChangeArrowheads="1"/>
              </p:cNvSpPr>
              <p:nvPr/>
            </p:nvSpPr>
            <p:spPr bwMode="auto">
              <a:xfrm rot="-9939268">
                <a:off x="6997567" y="82199"/>
                <a:ext cx="2837239" cy="1437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" name="Полилиния 9"/>
            <p:cNvSpPr/>
            <p:nvPr/>
          </p:nvSpPr>
          <p:spPr>
            <a:xfrm>
              <a:off x="7000892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" name="Полилиния 11"/>
            <p:cNvSpPr/>
            <p:nvPr/>
          </p:nvSpPr>
          <p:spPr>
            <a:xfrm rot="19708205">
              <a:off x="7500958" y="7141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14390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86710" y="-7146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58082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40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286644" y="92867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21520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72396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 rot="1969772">
              <a:off x="7844062" y="91107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6710" y="42860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286776" y="50004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572264" y="78579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" name="Полилиния 23"/>
            <p:cNvSpPr/>
            <p:nvPr/>
          </p:nvSpPr>
          <p:spPr>
            <a:xfrm rot="20410928">
              <a:off x="6072198" y="71435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" name="Полилиния 24"/>
            <p:cNvSpPr/>
            <p:nvPr/>
          </p:nvSpPr>
          <p:spPr>
            <a:xfrm rot="587691">
              <a:off x="5214942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Полилиния 25"/>
            <p:cNvSpPr/>
            <p:nvPr/>
          </p:nvSpPr>
          <p:spPr>
            <a:xfrm rot="20411730">
              <a:off x="5429256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олилиния 26"/>
            <p:cNvSpPr/>
            <p:nvPr/>
          </p:nvSpPr>
          <p:spPr>
            <a:xfrm rot="1771934">
              <a:off x="6072198" y="185736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Полилиния 27"/>
            <p:cNvSpPr/>
            <p:nvPr/>
          </p:nvSpPr>
          <p:spPr>
            <a:xfrm rot="1666315">
              <a:off x="6215074" y="228599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7143768" y="235743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21520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2198" y="107154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 rot="1065905">
              <a:off x="550069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Полилиния 32"/>
            <p:cNvSpPr/>
            <p:nvPr/>
          </p:nvSpPr>
          <p:spPr>
            <a:xfrm rot="19191918">
              <a:off x="5715008" y="150017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Полилиния 33"/>
            <p:cNvSpPr/>
            <p:nvPr/>
          </p:nvSpPr>
          <p:spPr>
            <a:xfrm rot="1361292">
              <a:off x="5857884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Полилиния 34"/>
            <p:cNvSpPr/>
            <p:nvPr/>
          </p:nvSpPr>
          <p:spPr>
            <a:xfrm rot="1099206">
              <a:off x="6000760" y="142873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" name="Полилиния 35"/>
            <p:cNvSpPr/>
            <p:nvPr/>
          </p:nvSpPr>
          <p:spPr>
            <a:xfrm rot="20247737">
              <a:off x="6689470" y="104357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92945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58016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7215206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43570" y="121442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" name="Полилиния 40"/>
            <p:cNvSpPr/>
            <p:nvPr/>
          </p:nvSpPr>
          <p:spPr>
            <a:xfrm rot="20716111">
              <a:off x="6286512" y="12858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57884" y="100010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6286512" y="171448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" name="Полилиния 43"/>
            <p:cNvSpPr/>
            <p:nvPr/>
          </p:nvSpPr>
          <p:spPr>
            <a:xfrm rot="1666315">
              <a:off x="6410397" y="1978341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500826" y="22145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572264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Полилиния 46"/>
            <p:cNvSpPr/>
            <p:nvPr/>
          </p:nvSpPr>
          <p:spPr>
            <a:xfrm rot="1771934">
              <a:off x="669803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8" name="Полилиния 47"/>
            <p:cNvSpPr/>
            <p:nvPr/>
          </p:nvSpPr>
          <p:spPr>
            <a:xfrm rot="1771934">
              <a:off x="7055221" y="2051454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858016" y="1785926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Полилиния 49"/>
            <p:cNvSpPr/>
            <p:nvPr/>
          </p:nvSpPr>
          <p:spPr>
            <a:xfrm rot="1874304">
              <a:off x="7556933" y="5526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Полилиния 50"/>
            <p:cNvSpPr/>
            <p:nvPr/>
          </p:nvSpPr>
          <p:spPr>
            <a:xfrm rot="1874304">
              <a:off x="6985430" y="48126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929586" y="142852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643834" y="214290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929586" y="64291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5" name="Полилиния 54"/>
            <p:cNvSpPr/>
            <p:nvPr/>
          </p:nvSpPr>
          <p:spPr>
            <a:xfrm rot="1874304">
              <a:off x="8056999" y="409823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6572264" y="1357298"/>
              <a:ext cx="285752" cy="295758"/>
            </a:xfrm>
            <a:custGeom>
              <a:avLst/>
              <a:gdLst>
                <a:gd name="connsiteX0" fmla="*/ 0 w 357190"/>
                <a:gd name="connsiteY0" fmla="*/ 136434 h 357190"/>
                <a:gd name="connsiteX1" fmla="*/ 136435 w 357190"/>
                <a:gd name="connsiteY1" fmla="*/ 136435 h 357190"/>
                <a:gd name="connsiteX2" fmla="*/ 178595 w 357190"/>
                <a:gd name="connsiteY2" fmla="*/ 0 h 357190"/>
                <a:gd name="connsiteX3" fmla="*/ 220755 w 357190"/>
                <a:gd name="connsiteY3" fmla="*/ 136435 h 357190"/>
                <a:gd name="connsiteX4" fmla="*/ 357190 w 357190"/>
                <a:gd name="connsiteY4" fmla="*/ 136434 h 357190"/>
                <a:gd name="connsiteX5" fmla="*/ 246811 w 357190"/>
                <a:gd name="connsiteY5" fmla="*/ 220754 h 357190"/>
                <a:gd name="connsiteX6" fmla="*/ 288973 w 357190"/>
                <a:gd name="connsiteY6" fmla="*/ 357189 h 357190"/>
                <a:gd name="connsiteX7" fmla="*/ 178595 w 357190"/>
                <a:gd name="connsiteY7" fmla="*/ 272867 h 357190"/>
                <a:gd name="connsiteX8" fmla="*/ 68217 w 357190"/>
                <a:gd name="connsiteY8" fmla="*/ 357189 h 357190"/>
                <a:gd name="connsiteX9" fmla="*/ 110379 w 357190"/>
                <a:gd name="connsiteY9" fmla="*/ 220754 h 357190"/>
                <a:gd name="connsiteX10" fmla="*/ 0 w 357190"/>
                <a:gd name="connsiteY10" fmla="*/ 136434 h 357190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57189"/>
                <a:gd name="connsiteX1" fmla="*/ 136435 w 357190"/>
                <a:gd name="connsiteY1" fmla="*/ 136435 h 357189"/>
                <a:gd name="connsiteX2" fmla="*/ 178595 w 357190"/>
                <a:gd name="connsiteY2" fmla="*/ 0 h 357189"/>
                <a:gd name="connsiteX3" fmla="*/ 220755 w 357190"/>
                <a:gd name="connsiteY3" fmla="*/ 136435 h 357189"/>
                <a:gd name="connsiteX4" fmla="*/ 357190 w 357190"/>
                <a:gd name="connsiteY4" fmla="*/ 136434 h 357189"/>
                <a:gd name="connsiteX5" fmla="*/ 246811 w 357190"/>
                <a:gd name="connsiteY5" fmla="*/ 220754 h 357189"/>
                <a:gd name="connsiteX6" fmla="*/ 288973 w 357190"/>
                <a:gd name="connsiteY6" fmla="*/ 357189 h 357189"/>
                <a:gd name="connsiteX7" fmla="*/ 178595 w 357190"/>
                <a:gd name="connsiteY7" fmla="*/ 272867 h 357189"/>
                <a:gd name="connsiteX8" fmla="*/ 68217 w 357190"/>
                <a:gd name="connsiteY8" fmla="*/ 357189 h 357189"/>
                <a:gd name="connsiteX9" fmla="*/ 110379 w 357190"/>
                <a:gd name="connsiteY9" fmla="*/ 220754 h 357189"/>
                <a:gd name="connsiteX10" fmla="*/ 0 w 357190"/>
                <a:gd name="connsiteY10" fmla="*/ 136434 h 357189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  <a:gd name="connsiteX0" fmla="*/ 0 w 357190"/>
                <a:gd name="connsiteY0" fmla="*/ 136434 h 367196"/>
                <a:gd name="connsiteX1" fmla="*/ 136435 w 357190"/>
                <a:gd name="connsiteY1" fmla="*/ 136435 h 367196"/>
                <a:gd name="connsiteX2" fmla="*/ 178595 w 357190"/>
                <a:gd name="connsiteY2" fmla="*/ 0 h 367196"/>
                <a:gd name="connsiteX3" fmla="*/ 220755 w 357190"/>
                <a:gd name="connsiteY3" fmla="*/ 136435 h 367196"/>
                <a:gd name="connsiteX4" fmla="*/ 357190 w 357190"/>
                <a:gd name="connsiteY4" fmla="*/ 136434 h 367196"/>
                <a:gd name="connsiteX5" fmla="*/ 246811 w 357190"/>
                <a:gd name="connsiteY5" fmla="*/ 220754 h 367196"/>
                <a:gd name="connsiteX6" fmla="*/ 288973 w 357190"/>
                <a:gd name="connsiteY6" fmla="*/ 357189 h 367196"/>
                <a:gd name="connsiteX7" fmla="*/ 178595 w 357190"/>
                <a:gd name="connsiteY7" fmla="*/ 272867 h 367196"/>
                <a:gd name="connsiteX8" fmla="*/ 68217 w 357190"/>
                <a:gd name="connsiteY8" fmla="*/ 357189 h 367196"/>
                <a:gd name="connsiteX9" fmla="*/ 110379 w 357190"/>
                <a:gd name="connsiteY9" fmla="*/ 220754 h 367196"/>
                <a:gd name="connsiteX10" fmla="*/ 0 w 357190"/>
                <a:gd name="connsiteY10" fmla="*/ 136434 h 3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190" h="367196">
                  <a:moveTo>
                    <a:pt x="0" y="136434"/>
                  </a:moveTo>
                  <a:cubicBezTo>
                    <a:pt x="78799" y="67393"/>
                    <a:pt x="90957" y="136435"/>
                    <a:pt x="136435" y="136435"/>
                  </a:cubicBezTo>
                  <a:cubicBezTo>
                    <a:pt x="150488" y="90957"/>
                    <a:pt x="78800" y="69306"/>
                    <a:pt x="178595" y="0"/>
                  </a:cubicBezTo>
                  <a:cubicBezTo>
                    <a:pt x="283064" y="78878"/>
                    <a:pt x="206702" y="90957"/>
                    <a:pt x="220755" y="136435"/>
                  </a:cubicBezTo>
                  <a:cubicBezTo>
                    <a:pt x="266233" y="136435"/>
                    <a:pt x="256925" y="57868"/>
                    <a:pt x="357190" y="136434"/>
                  </a:cubicBezTo>
                  <a:cubicBezTo>
                    <a:pt x="341810" y="262187"/>
                    <a:pt x="283604" y="192647"/>
                    <a:pt x="246811" y="220754"/>
                  </a:cubicBezTo>
                  <a:cubicBezTo>
                    <a:pt x="260865" y="266232"/>
                    <a:pt x="336814" y="259338"/>
                    <a:pt x="288973" y="357189"/>
                  </a:cubicBezTo>
                  <a:cubicBezTo>
                    <a:pt x="180725" y="367196"/>
                    <a:pt x="215388" y="300974"/>
                    <a:pt x="178595" y="272867"/>
                  </a:cubicBezTo>
                  <a:cubicBezTo>
                    <a:pt x="141802" y="300974"/>
                    <a:pt x="169287" y="364814"/>
                    <a:pt x="68217" y="357189"/>
                  </a:cubicBezTo>
                  <a:cubicBezTo>
                    <a:pt x="15580" y="261719"/>
                    <a:pt x="96325" y="266232"/>
                    <a:pt x="110379" y="220754"/>
                  </a:cubicBezTo>
                  <a:cubicBezTo>
                    <a:pt x="73586" y="192647"/>
                    <a:pt x="20108" y="245519"/>
                    <a:pt x="0" y="136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1000">
                  <a:schemeClr val="accent2">
                    <a:lumMod val="20000"/>
                    <a:lumOff val="80000"/>
                  </a:schemeClr>
                </a:gs>
                <a:gs pos="5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prstMaterial="matte"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061" name="Группа 218"/>
          <p:cNvGrpSpPr>
            <a:grpSpLocks/>
          </p:cNvGrpSpPr>
          <p:nvPr/>
        </p:nvGrpSpPr>
        <p:grpSpPr bwMode="auto">
          <a:xfrm>
            <a:off x="-55563" y="3786188"/>
            <a:ext cx="9248776" cy="3082925"/>
            <a:chOff x="-65581" y="3302758"/>
            <a:chExt cx="9247681" cy="3555242"/>
          </a:xfrm>
        </p:grpSpPr>
        <p:sp>
          <p:nvSpPr>
            <p:cNvPr id="117" name="Полилиния 116"/>
            <p:cNvSpPr/>
            <p:nvPr/>
          </p:nvSpPr>
          <p:spPr>
            <a:xfrm>
              <a:off x="-12700" y="5146130"/>
              <a:ext cx="9156700" cy="1711869"/>
            </a:xfrm>
            <a:custGeom>
              <a:avLst/>
              <a:gdLst>
                <a:gd name="connsiteX0" fmla="*/ 0 w 7531100"/>
                <a:gd name="connsiteY0" fmla="*/ 0 h 1384300"/>
                <a:gd name="connsiteX1" fmla="*/ 3200400 w 7531100"/>
                <a:gd name="connsiteY1" fmla="*/ 12700 h 1384300"/>
                <a:gd name="connsiteX2" fmla="*/ 6070600 w 7531100"/>
                <a:gd name="connsiteY2" fmla="*/ 241300 h 1384300"/>
                <a:gd name="connsiteX3" fmla="*/ 7531100 w 7531100"/>
                <a:gd name="connsiteY3" fmla="*/ 1371600 h 1384300"/>
                <a:gd name="connsiteX4" fmla="*/ 0 w 7531100"/>
                <a:gd name="connsiteY4" fmla="*/ 1384300 h 1384300"/>
                <a:gd name="connsiteX5" fmla="*/ 0 w 7531100"/>
                <a:gd name="connsiteY5" fmla="*/ 0 h 1384300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31100 w 7531100"/>
                <a:gd name="connsiteY3" fmla="*/ 1699169 h 1711869"/>
                <a:gd name="connsiteX4" fmla="*/ 0 w 7531100"/>
                <a:gd name="connsiteY4" fmla="*/ 1711869 h 1711869"/>
                <a:gd name="connsiteX5" fmla="*/ 0 w 7531100"/>
                <a:gd name="connsiteY5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  <a:gd name="connsiteX0" fmla="*/ 0 w 7531100"/>
                <a:gd name="connsiteY0" fmla="*/ 327569 h 1711869"/>
                <a:gd name="connsiteX1" fmla="*/ 3200400 w 7531100"/>
                <a:gd name="connsiteY1" fmla="*/ 340269 h 1711869"/>
                <a:gd name="connsiteX2" fmla="*/ 6070600 w 7531100"/>
                <a:gd name="connsiteY2" fmla="*/ 568869 h 1711869"/>
                <a:gd name="connsiteX3" fmla="*/ 7518023 w 7531100"/>
                <a:gd name="connsiteY3" fmla="*/ 311666 h 1711869"/>
                <a:gd name="connsiteX4" fmla="*/ 7531100 w 7531100"/>
                <a:gd name="connsiteY4" fmla="*/ 1699169 h 1711869"/>
                <a:gd name="connsiteX5" fmla="*/ 0 w 7531100"/>
                <a:gd name="connsiteY5" fmla="*/ 1711869 h 1711869"/>
                <a:gd name="connsiteX6" fmla="*/ 0 w 7531100"/>
                <a:gd name="connsiteY6" fmla="*/ 327569 h 17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100" h="1711869">
                  <a:moveTo>
                    <a:pt x="0" y="327569"/>
                  </a:moveTo>
                  <a:cubicBezTo>
                    <a:pt x="998562" y="0"/>
                    <a:pt x="2157430" y="512234"/>
                    <a:pt x="3200400" y="340269"/>
                  </a:cubicBezTo>
                  <a:cubicBezTo>
                    <a:pt x="4225399" y="178329"/>
                    <a:pt x="5274201" y="94191"/>
                    <a:pt x="6070600" y="568869"/>
                  </a:cubicBezTo>
                  <a:cubicBezTo>
                    <a:pt x="6563499" y="668857"/>
                    <a:pt x="7177844" y="446598"/>
                    <a:pt x="7518023" y="311666"/>
                  </a:cubicBezTo>
                  <a:lnTo>
                    <a:pt x="7531100" y="1699169"/>
                  </a:lnTo>
                  <a:lnTo>
                    <a:pt x="0" y="1711869"/>
                  </a:lnTo>
                  <a:lnTo>
                    <a:pt x="0" y="327569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508" name="Группа 119"/>
            <p:cNvGrpSpPr>
              <a:grpSpLocks/>
            </p:cNvGrpSpPr>
            <p:nvPr/>
          </p:nvGrpSpPr>
          <p:grpSpPr bwMode="auto">
            <a:xfrm>
              <a:off x="428596" y="3632354"/>
              <a:ext cx="1109662" cy="1971543"/>
              <a:chOff x="428596" y="3632354"/>
              <a:chExt cx="1109662" cy="1971543"/>
            </a:xfrm>
          </p:grpSpPr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 cstate="email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8596" y="3632354"/>
                <a:ext cx="1109662" cy="1812775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2509" name="Группа 120"/>
            <p:cNvGrpSpPr>
              <a:grpSpLocks/>
            </p:cNvGrpSpPr>
            <p:nvPr/>
          </p:nvGrpSpPr>
          <p:grpSpPr bwMode="auto">
            <a:xfrm>
              <a:off x="7858148" y="4209144"/>
              <a:ext cx="928694" cy="1537629"/>
              <a:chOff x="428596" y="3829035"/>
              <a:chExt cx="1109662" cy="1774862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 cstate="email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28596" y="3829035"/>
                <a:ext cx="1109662" cy="1616093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2510" name="Группа 123"/>
            <p:cNvGrpSpPr>
              <a:grpSpLocks/>
            </p:cNvGrpSpPr>
            <p:nvPr/>
          </p:nvGrpSpPr>
          <p:grpSpPr bwMode="auto">
            <a:xfrm>
              <a:off x="4500562" y="3302758"/>
              <a:ext cx="1357322" cy="2269381"/>
              <a:chOff x="428596" y="3644850"/>
              <a:chExt cx="1109662" cy="1959047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859577" y="4460889"/>
                <a:ext cx="214314" cy="1143008"/>
              </a:xfrm>
              <a:prstGeom prst="triangle">
                <a:avLst/>
              </a:prstGeom>
              <a:blipFill>
                <a:blip r:embed="rId3" cstate="email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428596" y="3644850"/>
                <a:ext cx="1109662" cy="1800279"/>
              </a:xfrm>
              <a:custGeom>
                <a:avLst/>
                <a:gdLst>
                  <a:gd name="connsiteX0" fmla="*/ 0 w 642942"/>
                  <a:gd name="connsiteY0" fmla="*/ 1143008 h 1143008"/>
                  <a:gd name="connsiteX1" fmla="*/ 321471 w 642942"/>
                  <a:gd name="connsiteY1" fmla="*/ 0 h 1143008"/>
                  <a:gd name="connsiteX2" fmla="*/ 642942 w 642942"/>
                  <a:gd name="connsiteY2" fmla="*/ 1143008 h 1143008"/>
                  <a:gd name="connsiteX3" fmla="*/ 0 w 642942"/>
                  <a:gd name="connsiteY3" fmla="*/ 1143008 h 1143008"/>
                  <a:gd name="connsiteX0" fmla="*/ 0 w 642942"/>
                  <a:gd name="connsiteY0" fmla="*/ 1225565 h 1225565"/>
                  <a:gd name="connsiteX1" fmla="*/ 321471 w 642942"/>
                  <a:gd name="connsiteY1" fmla="*/ 82557 h 1225565"/>
                  <a:gd name="connsiteX2" fmla="*/ 642942 w 642942"/>
                  <a:gd name="connsiteY2" fmla="*/ 1225565 h 1225565"/>
                  <a:gd name="connsiteX3" fmla="*/ 0 w 642942"/>
                  <a:gd name="connsiteY3" fmla="*/ 1225565 h 1225565"/>
                  <a:gd name="connsiteX0" fmla="*/ 0 w 642942"/>
                  <a:gd name="connsiteY0" fmla="*/ 1246203 h 1246203"/>
                  <a:gd name="connsiteX1" fmla="*/ 321471 w 642942"/>
                  <a:gd name="connsiteY1" fmla="*/ 103195 h 1246203"/>
                  <a:gd name="connsiteX2" fmla="*/ 642942 w 642942"/>
                  <a:gd name="connsiteY2" fmla="*/ 1246203 h 1246203"/>
                  <a:gd name="connsiteX3" fmla="*/ 0 w 642942"/>
                  <a:gd name="connsiteY3" fmla="*/ 1246203 h 1246203"/>
                  <a:gd name="connsiteX0" fmla="*/ 0 w 892995"/>
                  <a:gd name="connsiteY0" fmla="*/ 1246203 h 1390650"/>
                  <a:gd name="connsiteX1" fmla="*/ 321471 w 892995"/>
                  <a:gd name="connsiteY1" fmla="*/ 103195 h 1390650"/>
                  <a:gd name="connsiteX2" fmla="*/ 642942 w 892995"/>
                  <a:gd name="connsiteY2" fmla="*/ 1246203 h 1390650"/>
                  <a:gd name="connsiteX3" fmla="*/ 0 w 892995"/>
                  <a:gd name="connsiteY3" fmla="*/ 1246203 h 1390650"/>
                  <a:gd name="connsiteX0" fmla="*/ 216667 w 1109662"/>
                  <a:gd name="connsiteY0" fmla="*/ 1246203 h 1428750"/>
                  <a:gd name="connsiteX1" fmla="*/ 538138 w 1109662"/>
                  <a:gd name="connsiteY1" fmla="*/ 103195 h 1428750"/>
                  <a:gd name="connsiteX2" fmla="*/ 859609 w 1109662"/>
                  <a:gd name="connsiteY2" fmla="*/ 1246203 h 1428750"/>
                  <a:gd name="connsiteX3" fmla="*/ 216667 w 1109662"/>
                  <a:gd name="connsiteY3" fmla="*/ 1246203 h 1428750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  <a:gd name="connsiteX0" fmla="*/ 216667 w 1109662"/>
                  <a:gd name="connsiteY0" fmla="*/ 1246203 h 1444625"/>
                  <a:gd name="connsiteX1" fmla="*/ 538138 w 1109662"/>
                  <a:gd name="connsiteY1" fmla="*/ 103195 h 1444625"/>
                  <a:gd name="connsiteX2" fmla="*/ 859609 w 1109662"/>
                  <a:gd name="connsiteY2" fmla="*/ 1246203 h 1444625"/>
                  <a:gd name="connsiteX3" fmla="*/ 216667 w 1109662"/>
                  <a:gd name="connsiteY3" fmla="*/ 1246203 h 144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9662" h="1444625">
                    <a:moveTo>
                      <a:pt x="216667" y="1246203"/>
                    </a:moveTo>
                    <a:cubicBezTo>
                      <a:pt x="0" y="1428750"/>
                      <a:pt x="396081" y="0"/>
                      <a:pt x="538138" y="103195"/>
                    </a:cubicBezTo>
                    <a:cubicBezTo>
                      <a:pt x="675481" y="20638"/>
                      <a:pt x="1109662" y="1390650"/>
                      <a:pt x="859609" y="1246203"/>
                    </a:cubicBezTo>
                    <a:cubicBezTo>
                      <a:pt x="650081" y="1444625"/>
                      <a:pt x="523081" y="1406525"/>
                      <a:pt x="216667" y="12462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266700" dist="165100" dir="3960000" sx="90000" sy="-19000" rotWithShape="0">
                  <a:prstClr val="black">
                    <a:alpha val="3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431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116" name="Полилиния 115"/>
            <p:cNvSpPr/>
            <p:nvPr/>
          </p:nvSpPr>
          <p:spPr>
            <a:xfrm>
              <a:off x="-65581" y="5715016"/>
              <a:ext cx="9247681" cy="1142984"/>
            </a:xfrm>
            <a:custGeom>
              <a:avLst/>
              <a:gdLst>
                <a:gd name="connsiteX0" fmla="*/ 9194800 w 9781117"/>
                <a:gd name="connsiteY0" fmla="*/ 511588 h 2492788"/>
                <a:gd name="connsiteX1" fmla="*/ 5715000 w 9781117"/>
                <a:gd name="connsiteY1" fmla="*/ 295688 h 2492788"/>
                <a:gd name="connsiteX2" fmla="*/ 1765300 w 9781117"/>
                <a:gd name="connsiteY2" fmla="*/ 943388 h 2492788"/>
                <a:gd name="connsiteX3" fmla="*/ 63500 w 9781117"/>
                <a:gd name="connsiteY3" fmla="*/ 816388 h 2492788"/>
                <a:gd name="connsiteX4" fmla="*/ 0 w 9781117"/>
                <a:gd name="connsiteY4" fmla="*/ 2480088 h 2492788"/>
                <a:gd name="connsiteX5" fmla="*/ 9232900 w 9781117"/>
                <a:gd name="connsiteY5" fmla="*/ 2492788 h 2492788"/>
                <a:gd name="connsiteX6" fmla="*/ 9194800 w 9781117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511588 h 2492788"/>
                <a:gd name="connsiteX1" fmla="*/ 5715000 w 9247681"/>
                <a:gd name="connsiteY1" fmla="*/ 295688 h 2492788"/>
                <a:gd name="connsiteX2" fmla="*/ 1765300 w 9247681"/>
                <a:gd name="connsiteY2" fmla="*/ 943388 h 2492788"/>
                <a:gd name="connsiteX3" fmla="*/ 63500 w 9247681"/>
                <a:gd name="connsiteY3" fmla="*/ 816388 h 2492788"/>
                <a:gd name="connsiteX4" fmla="*/ 0 w 9247681"/>
                <a:gd name="connsiteY4" fmla="*/ 2480088 h 2492788"/>
                <a:gd name="connsiteX5" fmla="*/ 9232900 w 9247681"/>
                <a:gd name="connsiteY5" fmla="*/ 2492788 h 2492788"/>
                <a:gd name="connsiteX6" fmla="*/ 9194800 w 9247681"/>
                <a:gd name="connsiteY6" fmla="*/ 511588 h 249278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  <a:gd name="connsiteX0" fmla="*/ 9194800 w 9247681"/>
                <a:gd name="connsiteY0" fmla="*/ 487658 h 2468858"/>
                <a:gd name="connsiteX1" fmla="*/ 5715000 w 9247681"/>
                <a:gd name="connsiteY1" fmla="*/ 271758 h 2468858"/>
                <a:gd name="connsiteX2" fmla="*/ 1765300 w 9247681"/>
                <a:gd name="connsiteY2" fmla="*/ 919458 h 2468858"/>
                <a:gd name="connsiteX3" fmla="*/ 63500 w 9247681"/>
                <a:gd name="connsiteY3" fmla="*/ 792458 h 2468858"/>
                <a:gd name="connsiteX4" fmla="*/ 0 w 9247681"/>
                <a:gd name="connsiteY4" fmla="*/ 2456158 h 2468858"/>
                <a:gd name="connsiteX5" fmla="*/ 9232900 w 9247681"/>
                <a:gd name="connsiteY5" fmla="*/ 2468858 h 2468858"/>
                <a:gd name="connsiteX6" fmla="*/ 9194800 w 9247681"/>
                <a:gd name="connsiteY6" fmla="*/ 487658 h 24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681" h="2468858">
                  <a:moveTo>
                    <a:pt x="9194800" y="487658"/>
                  </a:moveTo>
                  <a:cubicBezTo>
                    <a:pt x="8608483" y="121475"/>
                    <a:pt x="6832055" y="802503"/>
                    <a:pt x="5715000" y="271758"/>
                  </a:cubicBezTo>
                  <a:cubicBezTo>
                    <a:pt x="5445623" y="0"/>
                    <a:pt x="2116574" y="444364"/>
                    <a:pt x="1765300" y="919458"/>
                  </a:cubicBezTo>
                  <a:cubicBezTo>
                    <a:pt x="1117095" y="1140637"/>
                    <a:pt x="630767" y="834791"/>
                    <a:pt x="63500" y="792458"/>
                  </a:cubicBezTo>
                  <a:lnTo>
                    <a:pt x="0" y="2456158"/>
                  </a:lnTo>
                  <a:lnTo>
                    <a:pt x="9232900" y="2468858"/>
                  </a:lnTo>
                  <a:cubicBezTo>
                    <a:pt x="9215861" y="1804322"/>
                    <a:pt x="9247681" y="1320553"/>
                    <a:pt x="9194800" y="487658"/>
                  </a:cubicBez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88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062" name="Группа 143"/>
          <p:cNvGrpSpPr>
            <a:grpSpLocks/>
          </p:cNvGrpSpPr>
          <p:nvPr/>
        </p:nvGrpSpPr>
        <p:grpSpPr bwMode="auto">
          <a:xfrm rot="626960">
            <a:off x="7869238" y="5934075"/>
            <a:ext cx="928687" cy="1000125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485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2486" name="Группа 138"/>
            <p:cNvGrpSpPr>
              <a:grpSpLocks/>
            </p:cNvGrpSpPr>
            <p:nvPr/>
          </p:nvGrpSpPr>
          <p:grpSpPr bwMode="auto"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2063" name="Группа 158"/>
          <p:cNvGrpSpPr>
            <a:grpSpLocks/>
          </p:cNvGrpSpPr>
          <p:nvPr/>
        </p:nvGrpSpPr>
        <p:grpSpPr bwMode="auto">
          <a:xfrm rot="388224">
            <a:off x="6557963" y="5856288"/>
            <a:ext cx="1292225" cy="1084262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457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2064" name="Группа 173"/>
          <p:cNvGrpSpPr>
            <a:grpSpLocks/>
          </p:cNvGrpSpPr>
          <p:nvPr/>
        </p:nvGrpSpPr>
        <p:grpSpPr bwMode="auto">
          <a:xfrm rot="626960">
            <a:off x="8369300" y="5934075"/>
            <a:ext cx="928688" cy="1000125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429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2065" name="Группа 142"/>
          <p:cNvGrpSpPr>
            <a:grpSpLocks/>
          </p:cNvGrpSpPr>
          <p:nvPr/>
        </p:nvGrpSpPr>
        <p:grpSpPr bwMode="auto">
          <a:xfrm rot="-784521">
            <a:off x="7178675" y="5851525"/>
            <a:ext cx="1292225" cy="1079500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401" name="Группа 138"/>
            <p:cNvGrpSpPr>
              <a:grpSpLocks/>
            </p:cNvGrpSpPr>
            <p:nvPr/>
          </p:nvGrpSpPr>
          <p:grpSpPr bwMode="auto"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2066" name="Группа 203"/>
          <p:cNvGrpSpPr>
            <a:grpSpLocks/>
          </p:cNvGrpSpPr>
          <p:nvPr/>
        </p:nvGrpSpPr>
        <p:grpSpPr bwMode="auto">
          <a:xfrm rot="626960">
            <a:off x="3440113" y="6005513"/>
            <a:ext cx="928687" cy="1000125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366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2367" name="Группа 138"/>
            <p:cNvGrpSpPr>
              <a:grpSpLocks/>
            </p:cNvGrpSpPr>
            <p:nvPr/>
          </p:nvGrpSpPr>
          <p:grpSpPr bwMode="auto"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2067" name="Группа 219"/>
          <p:cNvGrpSpPr>
            <a:grpSpLocks/>
          </p:cNvGrpSpPr>
          <p:nvPr/>
        </p:nvGrpSpPr>
        <p:grpSpPr bwMode="auto">
          <a:xfrm rot="-1122157">
            <a:off x="4922838" y="5908675"/>
            <a:ext cx="928687" cy="1000125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328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2329" name="Группа 138"/>
            <p:cNvGrpSpPr>
              <a:grpSpLocks/>
            </p:cNvGrpSpPr>
            <p:nvPr/>
          </p:nvGrpSpPr>
          <p:grpSpPr bwMode="auto"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2068" name="Группа 234"/>
          <p:cNvGrpSpPr>
            <a:grpSpLocks/>
          </p:cNvGrpSpPr>
          <p:nvPr/>
        </p:nvGrpSpPr>
        <p:grpSpPr bwMode="auto">
          <a:xfrm rot="-1183445">
            <a:off x="3927475" y="5984875"/>
            <a:ext cx="928688" cy="1000125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300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2069" name="Группа 188"/>
          <p:cNvGrpSpPr>
            <a:grpSpLocks/>
          </p:cNvGrpSpPr>
          <p:nvPr/>
        </p:nvGrpSpPr>
        <p:grpSpPr bwMode="auto">
          <a:xfrm rot="709197">
            <a:off x="4240213" y="5884863"/>
            <a:ext cx="1292225" cy="1082675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272" name="Группа 138"/>
            <p:cNvGrpSpPr>
              <a:grpSpLocks/>
            </p:cNvGrpSpPr>
            <p:nvPr/>
          </p:nvGrpSpPr>
          <p:grpSpPr bwMode="auto"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2070" name="Группа 249"/>
          <p:cNvGrpSpPr>
            <a:grpSpLocks/>
          </p:cNvGrpSpPr>
          <p:nvPr/>
        </p:nvGrpSpPr>
        <p:grpSpPr bwMode="auto">
          <a:xfrm rot="-1028310">
            <a:off x="3127375" y="5900738"/>
            <a:ext cx="928688" cy="1000125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244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2071" name="Группа 284"/>
          <p:cNvGrpSpPr>
            <a:grpSpLocks/>
          </p:cNvGrpSpPr>
          <p:nvPr/>
        </p:nvGrpSpPr>
        <p:grpSpPr bwMode="auto">
          <a:xfrm>
            <a:off x="0" y="6197600"/>
            <a:ext cx="642938" cy="660400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072" name="Группа 290"/>
          <p:cNvGrpSpPr>
            <a:grpSpLocks/>
          </p:cNvGrpSpPr>
          <p:nvPr/>
        </p:nvGrpSpPr>
        <p:grpSpPr bwMode="auto">
          <a:xfrm>
            <a:off x="642938" y="6357938"/>
            <a:ext cx="571500" cy="588962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073" name="Группа 295"/>
          <p:cNvGrpSpPr>
            <a:grpSpLocks/>
          </p:cNvGrpSpPr>
          <p:nvPr/>
        </p:nvGrpSpPr>
        <p:grpSpPr bwMode="auto">
          <a:xfrm>
            <a:off x="5715000" y="6197600"/>
            <a:ext cx="642938" cy="660400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074" name="Группа 300"/>
          <p:cNvGrpSpPr>
            <a:grpSpLocks/>
          </p:cNvGrpSpPr>
          <p:nvPr/>
        </p:nvGrpSpPr>
        <p:grpSpPr bwMode="auto">
          <a:xfrm>
            <a:off x="6000750" y="5929313"/>
            <a:ext cx="1000125" cy="928687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075" name="Группа 305"/>
          <p:cNvGrpSpPr>
            <a:grpSpLocks/>
          </p:cNvGrpSpPr>
          <p:nvPr/>
        </p:nvGrpSpPr>
        <p:grpSpPr bwMode="auto">
          <a:xfrm>
            <a:off x="1214438" y="6197600"/>
            <a:ext cx="642937" cy="660400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076" name="Группа 285"/>
          <p:cNvGrpSpPr>
            <a:grpSpLocks/>
          </p:cNvGrpSpPr>
          <p:nvPr/>
        </p:nvGrpSpPr>
        <p:grpSpPr bwMode="auto">
          <a:xfrm>
            <a:off x="1428750" y="5929313"/>
            <a:ext cx="1000125" cy="1017587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077" name="Группа 310"/>
          <p:cNvGrpSpPr>
            <a:grpSpLocks/>
          </p:cNvGrpSpPr>
          <p:nvPr/>
        </p:nvGrpSpPr>
        <p:grpSpPr bwMode="auto">
          <a:xfrm>
            <a:off x="2500313" y="6197600"/>
            <a:ext cx="642937" cy="660400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104" name="Группа 355"/>
          <p:cNvGrpSpPr>
            <a:grpSpLocks/>
          </p:cNvGrpSpPr>
          <p:nvPr/>
        </p:nvGrpSpPr>
        <p:grpSpPr bwMode="auto">
          <a:xfrm rot="3478556">
            <a:off x="156369" y="6490494"/>
            <a:ext cx="250825" cy="341313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2996054" y="4911681"/>
              <a:ext cx="285751" cy="1428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44" name="Прямая соединительная линия 343"/>
            <p:cNvCxnSpPr>
              <a:stCxn id="0" idx="0"/>
              <a:endCxn id="0" idx="4"/>
            </p:cNvCxnSpPr>
            <p:nvPr/>
          </p:nvCxnSpPr>
          <p:spPr>
            <a:xfrm rot="16200000" flipH="1">
              <a:off x="2748861" y="5393939"/>
              <a:ext cx="7856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56719" y="4881926"/>
              <a:ext cx="141069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2989787" y="5145308"/>
              <a:ext cx="72342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6100" y="5287348"/>
              <a:ext cx="72342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5677" y="5430749"/>
              <a:ext cx="72342" cy="714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2996843" y="5575290"/>
              <a:ext cx="68724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07565" y="5144944"/>
              <a:ext cx="72342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2569" y="5282361"/>
              <a:ext cx="68724" cy="714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79077" y="5423536"/>
              <a:ext cx="68726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1280" y="5573813"/>
              <a:ext cx="72342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05" name="Группа 356"/>
          <p:cNvGrpSpPr>
            <a:grpSpLocks/>
          </p:cNvGrpSpPr>
          <p:nvPr/>
        </p:nvGrpSpPr>
        <p:grpSpPr bwMode="auto">
          <a:xfrm rot="-1531300">
            <a:off x="1657350" y="6384925"/>
            <a:ext cx="250825" cy="33972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2996548" y="4915586"/>
              <a:ext cx="285751" cy="1435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60" name="Прямая соединительная линия 359"/>
            <p:cNvCxnSpPr>
              <a:stCxn id="0" idx="0"/>
              <a:endCxn id="0" idx="4"/>
            </p:cNvCxnSpPr>
            <p:nvPr/>
          </p:nvCxnSpPr>
          <p:spPr>
            <a:xfrm rot="16200000" flipH="1">
              <a:off x="2749715" y="5377159"/>
              <a:ext cx="7851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71608" y="4866447"/>
              <a:ext cx="141066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3509" y="5131097"/>
              <a:ext cx="68726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31204" y="5278916"/>
              <a:ext cx="72342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30295" y="5428088"/>
              <a:ext cx="72342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2051" y="5555929"/>
              <a:ext cx="68724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5147" y="5123727"/>
              <a:ext cx="72342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7198" y="5270444"/>
              <a:ext cx="68724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9406" y="5411998"/>
              <a:ext cx="68726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3836" y="5557998"/>
              <a:ext cx="72342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06" name="Группа 369"/>
          <p:cNvGrpSpPr>
            <a:grpSpLocks/>
          </p:cNvGrpSpPr>
          <p:nvPr/>
        </p:nvGrpSpPr>
        <p:grpSpPr bwMode="auto">
          <a:xfrm rot="1300059">
            <a:off x="4697413" y="6483350"/>
            <a:ext cx="250825" cy="33972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700" y="4927583"/>
              <a:ext cx="285753" cy="1435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73" name="Прямая соединительная линия 372"/>
            <p:cNvCxnSpPr>
              <a:stCxn id="0" idx="0"/>
              <a:endCxn id="0" idx="4"/>
            </p:cNvCxnSpPr>
            <p:nvPr/>
          </p:nvCxnSpPr>
          <p:spPr>
            <a:xfrm rot="16200000" flipH="1">
              <a:off x="2738483" y="5391221"/>
              <a:ext cx="7851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55750" y="4878369"/>
              <a:ext cx="141066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2986614" y="5140665"/>
              <a:ext cx="68724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15665" y="5286267"/>
              <a:ext cx="72342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18755" y="5421093"/>
              <a:ext cx="72342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531" y="5570239"/>
              <a:ext cx="68724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02778" y="5134986"/>
              <a:ext cx="72342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73133" y="5284884"/>
              <a:ext cx="68726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952" y="5428363"/>
              <a:ext cx="68724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05274" y="5565315"/>
              <a:ext cx="72342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389" name="Полилиния 388"/>
          <p:cNvSpPr/>
          <p:nvPr/>
        </p:nvSpPr>
        <p:spPr>
          <a:xfrm>
            <a:off x="263525" y="3248025"/>
            <a:ext cx="307975" cy="109538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0" name="Полилиния 389"/>
          <p:cNvSpPr/>
          <p:nvPr/>
        </p:nvSpPr>
        <p:spPr>
          <a:xfrm>
            <a:off x="928688" y="3286125"/>
            <a:ext cx="307975" cy="109538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1" name="Полилиния 390"/>
          <p:cNvSpPr/>
          <p:nvPr/>
        </p:nvSpPr>
        <p:spPr>
          <a:xfrm>
            <a:off x="428625" y="3071813"/>
            <a:ext cx="307975" cy="109537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2" name="Полилиния 391"/>
          <p:cNvSpPr/>
          <p:nvPr/>
        </p:nvSpPr>
        <p:spPr>
          <a:xfrm>
            <a:off x="785813" y="3071813"/>
            <a:ext cx="307975" cy="109537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3" name="Полилиния 392"/>
          <p:cNvSpPr/>
          <p:nvPr/>
        </p:nvSpPr>
        <p:spPr>
          <a:xfrm>
            <a:off x="642938" y="2857500"/>
            <a:ext cx="307975" cy="109538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15" name="Подзаголовок 395"/>
          <p:cNvSpPr>
            <a:spLocks noGrp="1"/>
          </p:cNvSpPr>
          <p:nvPr>
            <p:ph type="subTitle" idx="1"/>
          </p:nvPr>
        </p:nvSpPr>
        <p:spPr>
          <a:xfrm>
            <a:off x="5724128" y="5229200"/>
            <a:ext cx="3095625" cy="815975"/>
          </a:xfrm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ru-RU" sz="1600" b="1" i="1" dirty="0" smtClean="0">
                <a:solidFill>
                  <a:schemeClr val="tx1"/>
                </a:solidFill>
              </a:rPr>
              <a:t>Выполнила</a:t>
            </a:r>
            <a:r>
              <a:rPr lang="ru-RU" sz="1600" b="1" i="1" dirty="0" smtClean="0">
                <a:solidFill>
                  <a:schemeClr val="tx1"/>
                </a:solidFill>
              </a:rPr>
              <a:t>: Мухаева </a:t>
            </a:r>
            <a:r>
              <a:rPr lang="ru-RU" sz="1600" b="1" i="1" dirty="0" smtClean="0">
                <a:solidFill>
                  <a:schemeClr val="tx1"/>
                </a:solidFill>
              </a:rPr>
              <a:t>О.В.</a:t>
            </a:r>
            <a:endParaRPr lang="ru-RU" sz="1600" b="1" i="1" dirty="0" smtClean="0">
              <a:solidFill>
                <a:schemeClr val="tx1"/>
              </a:solidFill>
            </a:endParaRPr>
          </a:p>
        </p:txBody>
      </p:sp>
      <p:sp>
        <p:nvSpPr>
          <p:cNvPr id="15114" name="Text Box 778"/>
          <p:cNvSpPr txBox="1">
            <a:spLocks noChangeArrowheads="1"/>
          </p:cNvSpPr>
          <p:nvPr/>
        </p:nvSpPr>
        <p:spPr bwMode="auto">
          <a:xfrm>
            <a:off x="1476375" y="981075"/>
            <a:ext cx="6121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ОСОБЕННОСТИ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РАЗВИТИЯ ОБЩЕНИЯ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СО СВЕРСТНИКАМИ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В ДОШКОЛЬНОМ ВОЗРАСТЕ</a:t>
            </a:r>
          </a:p>
        </p:txBody>
      </p:sp>
      <p:sp>
        <p:nvSpPr>
          <p:cNvPr id="2" name="Полилиния 389"/>
          <p:cNvSpPr/>
          <p:nvPr/>
        </p:nvSpPr>
        <p:spPr>
          <a:xfrm>
            <a:off x="2700338" y="1484313"/>
            <a:ext cx="307975" cy="109537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лилиния 389"/>
          <p:cNvSpPr/>
          <p:nvPr/>
        </p:nvSpPr>
        <p:spPr>
          <a:xfrm>
            <a:off x="2195513" y="2349500"/>
            <a:ext cx="307975" cy="109538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олилиния 389"/>
          <p:cNvSpPr/>
          <p:nvPr/>
        </p:nvSpPr>
        <p:spPr>
          <a:xfrm>
            <a:off x="1763713" y="3141663"/>
            <a:ext cx="307975" cy="71437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20" name="Picture 3" descr="Рисунок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88338" y="5156200"/>
            <a:ext cx="855662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1" name="Picture 5" descr="Kartinochki (10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6238" y="5157788"/>
            <a:ext cx="11271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2" name="Picture 4" descr="Kartinochki (1)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08400" y="5013325"/>
            <a:ext cx="9191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23" name="Group 829"/>
          <p:cNvGrpSpPr>
            <a:grpSpLocks/>
          </p:cNvGrpSpPr>
          <p:nvPr/>
        </p:nvGrpSpPr>
        <p:grpSpPr bwMode="auto">
          <a:xfrm>
            <a:off x="0" y="5157788"/>
            <a:ext cx="1800225" cy="1871662"/>
            <a:chOff x="2517" y="2659"/>
            <a:chExt cx="1338" cy="1360"/>
          </a:xfrm>
        </p:grpSpPr>
        <p:pic>
          <p:nvPicPr>
            <p:cNvPr id="2126" name="Picture 830" descr="лошадь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8" y="2704"/>
              <a:ext cx="1257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27" name="Picture 831" descr="мальч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7" y="2659"/>
              <a:ext cx="713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Полилиния 389"/>
          <p:cNvSpPr/>
          <p:nvPr/>
        </p:nvSpPr>
        <p:spPr>
          <a:xfrm>
            <a:off x="2195513" y="2349500"/>
            <a:ext cx="307975" cy="109538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олилиния 389"/>
          <p:cNvSpPr/>
          <p:nvPr/>
        </p:nvSpPr>
        <p:spPr>
          <a:xfrm>
            <a:off x="2195513" y="2349500"/>
            <a:ext cx="307975" cy="109538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5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Полилиния 116"/>
          <p:cNvSpPr/>
          <p:nvPr/>
        </p:nvSpPr>
        <p:spPr>
          <a:xfrm>
            <a:off x="-2949" y="6155072"/>
            <a:ext cx="9158472" cy="721582"/>
          </a:xfrm>
          <a:custGeom>
            <a:avLst/>
            <a:gdLst>
              <a:gd name="connsiteX0" fmla="*/ 0 w 7531100"/>
              <a:gd name="connsiteY0" fmla="*/ 0 h 1384300"/>
              <a:gd name="connsiteX1" fmla="*/ 3200400 w 7531100"/>
              <a:gd name="connsiteY1" fmla="*/ 12700 h 1384300"/>
              <a:gd name="connsiteX2" fmla="*/ 6070600 w 7531100"/>
              <a:gd name="connsiteY2" fmla="*/ 241300 h 1384300"/>
              <a:gd name="connsiteX3" fmla="*/ 7531100 w 7531100"/>
              <a:gd name="connsiteY3" fmla="*/ 1371600 h 1384300"/>
              <a:gd name="connsiteX4" fmla="*/ 0 w 7531100"/>
              <a:gd name="connsiteY4" fmla="*/ 1384300 h 1384300"/>
              <a:gd name="connsiteX5" fmla="*/ 0 w 7531100"/>
              <a:gd name="connsiteY5" fmla="*/ 0 h 1384300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31100 w 7531100"/>
              <a:gd name="connsiteY3" fmla="*/ 1699169 h 1711869"/>
              <a:gd name="connsiteX4" fmla="*/ 0 w 7531100"/>
              <a:gd name="connsiteY4" fmla="*/ 1711869 h 1711869"/>
              <a:gd name="connsiteX5" fmla="*/ 0 w 7531100"/>
              <a:gd name="connsiteY5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31100 w 7531100"/>
              <a:gd name="connsiteY3" fmla="*/ 1699169 h 1711869"/>
              <a:gd name="connsiteX4" fmla="*/ 0 w 7531100"/>
              <a:gd name="connsiteY4" fmla="*/ 1711869 h 1711869"/>
              <a:gd name="connsiteX5" fmla="*/ 0 w 7531100"/>
              <a:gd name="connsiteY5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31100 w 7531100"/>
              <a:gd name="connsiteY3" fmla="*/ 1699169 h 1711869"/>
              <a:gd name="connsiteX4" fmla="*/ 0 w 7531100"/>
              <a:gd name="connsiteY4" fmla="*/ 1711869 h 1711869"/>
              <a:gd name="connsiteX5" fmla="*/ 0 w 7531100"/>
              <a:gd name="connsiteY5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31100 w 7531100"/>
              <a:gd name="connsiteY3" fmla="*/ 1699169 h 1711869"/>
              <a:gd name="connsiteX4" fmla="*/ 0 w 7531100"/>
              <a:gd name="connsiteY4" fmla="*/ 1711869 h 1711869"/>
              <a:gd name="connsiteX5" fmla="*/ 0 w 7531100"/>
              <a:gd name="connsiteY5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18023 w 7531100"/>
              <a:gd name="connsiteY3" fmla="*/ 311666 h 1711869"/>
              <a:gd name="connsiteX4" fmla="*/ 7531100 w 7531100"/>
              <a:gd name="connsiteY4" fmla="*/ 1699169 h 1711869"/>
              <a:gd name="connsiteX5" fmla="*/ 0 w 7531100"/>
              <a:gd name="connsiteY5" fmla="*/ 1711869 h 1711869"/>
              <a:gd name="connsiteX6" fmla="*/ 0 w 7531100"/>
              <a:gd name="connsiteY6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18023 w 7531100"/>
              <a:gd name="connsiteY3" fmla="*/ 311666 h 1711869"/>
              <a:gd name="connsiteX4" fmla="*/ 7531100 w 7531100"/>
              <a:gd name="connsiteY4" fmla="*/ 1699169 h 1711869"/>
              <a:gd name="connsiteX5" fmla="*/ 0 w 7531100"/>
              <a:gd name="connsiteY5" fmla="*/ 1711869 h 1711869"/>
              <a:gd name="connsiteX6" fmla="*/ 0 w 7531100"/>
              <a:gd name="connsiteY6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18023 w 7531100"/>
              <a:gd name="connsiteY3" fmla="*/ 311666 h 1711869"/>
              <a:gd name="connsiteX4" fmla="*/ 7531100 w 7531100"/>
              <a:gd name="connsiteY4" fmla="*/ 1699169 h 1711869"/>
              <a:gd name="connsiteX5" fmla="*/ 0 w 7531100"/>
              <a:gd name="connsiteY5" fmla="*/ 1711869 h 1711869"/>
              <a:gd name="connsiteX6" fmla="*/ 0 w 7531100"/>
              <a:gd name="connsiteY6" fmla="*/ 327569 h 17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1100" h="1711869">
                <a:moveTo>
                  <a:pt x="0" y="327569"/>
                </a:moveTo>
                <a:cubicBezTo>
                  <a:pt x="998562" y="0"/>
                  <a:pt x="2157430" y="512234"/>
                  <a:pt x="3200400" y="340269"/>
                </a:cubicBezTo>
                <a:cubicBezTo>
                  <a:pt x="4225399" y="178329"/>
                  <a:pt x="5274201" y="94191"/>
                  <a:pt x="6070600" y="568869"/>
                </a:cubicBezTo>
                <a:cubicBezTo>
                  <a:pt x="6563499" y="668857"/>
                  <a:pt x="7177844" y="446598"/>
                  <a:pt x="7518023" y="311666"/>
                </a:cubicBezTo>
                <a:lnTo>
                  <a:pt x="7531100" y="1699169"/>
                </a:lnTo>
                <a:lnTo>
                  <a:pt x="0" y="1711869"/>
                </a:lnTo>
                <a:lnTo>
                  <a:pt x="0" y="327569"/>
                </a:lnTo>
                <a:close/>
              </a:path>
            </a:pathLst>
          </a:custGeom>
          <a:gradFill>
            <a:gsLst>
              <a:gs pos="100000">
                <a:srgbClr val="92D050"/>
              </a:gs>
              <a:gs pos="0">
                <a:schemeClr val="accent3">
                  <a:lumMod val="50000"/>
                </a:schemeClr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 prstMaterial="matte">
            <a:bevelT w="4889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270" name="Группа 56"/>
          <p:cNvGrpSpPr>
            <a:grpSpLocks/>
          </p:cNvGrpSpPr>
          <p:nvPr/>
        </p:nvGrpSpPr>
        <p:grpSpPr bwMode="auto">
          <a:xfrm rot="5232951">
            <a:off x="5669756" y="3024982"/>
            <a:ext cx="5399087" cy="2266950"/>
            <a:chOff x="5214942" y="-71462"/>
            <a:chExt cx="4191236" cy="2724650"/>
          </a:xfrm>
        </p:grpSpPr>
        <p:grpSp>
          <p:nvGrpSpPr>
            <p:cNvPr id="11271" name="Полилиния 3"/>
            <p:cNvGrpSpPr>
              <a:grpSpLocks/>
            </p:cNvGrpSpPr>
            <p:nvPr/>
          </p:nvGrpSpPr>
          <p:grpSpPr bwMode="auto">
            <a:xfrm>
              <a:off x="5300603" y="769973"/>
              <a:ext cx="3851719" cy="1760371"/>
              <a:chOff x="5169408" y="926592"/>
              <a:chExt cx="4376928" cy="1938528"/>
            </a:xfrm>
          </p:grpSpPr>
          <p:pic>
            <p:nvPicPr>
              <p:cNvPr id="11413" name="Полилиния 3"/>
              <p:cNvPicPr>
                <a:picLocks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169408" y="926592"/>
                <a:ext cx="4376928" cy="1938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14" name="Text Box 1429"/>
              <p:cNvSpPr txBox="1">
                <a:spLocks noChangeArrowheads="1"/>
              </p:cNvSpPr>
              <p:nvPr/>
            </p:nvSpPr>
            <p:spPr bwMode="auto">
              <a:xfrm>
                <a:off x="5189444" y="944014"/>
                <a:ext cx="4347435" cy="190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72" name="Полилиния 10"/>
            <p:cNvGrpSpPr>
              <a:grpSpLocks/>
            </p:cNvGrpSpPr>
            <p:nvPr/>
          </p:nvGrpSpPr>
          <p:grpSpPr bwMode="auto">
            <a:xfrm>
              <a:off x="6850947" y="-115748"/>
              <a:ext cx="2510591" cy="1334118"/>
              <a:chOff x="6931152" y="-48768"/>
              <a:chExt cx="2852928" cy="1469136"/>
            </a:xfrm>
          </p:grpSpPr>
          <p:pic>
            <p:nvPicPr>
              <p:cNvPr id="11411" name="Полилиния 10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931152" y="-48768"/>
                <a:ext cx="2852928" cy="1469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12" name="Text Box 1432"/>
              <p:cNvSpPr txBox="1">
                <a:spLocks noChangeArrowheads="1"/>
              </p:cNvSpPr>
              <p:nvPr/>
            </p:nvSpPr>
            <p:spPr bwMode="auto">
              <a:xfrm rot="-9939268">
                <a:off x="6997567" y="82199"/>
                <a:ext cx="2837239" cy="1437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73" name="Полилиния 9"/>
            <p:cNvGrpSpPr>
              <a:grpSpLocks/>
            </p:cNvGrpSpPr>
            <p:nvPr/>
          </p:nvGrpSpPr>
          <p:grpSpPr bwMode="auto">
            <a:xfrm>
              <a:off x="6985060" y="199790"/>
              <a:ext cx="311142" cy="315538"/>
              <a:chOff x="7083552" y="298704"/>
              <a:chExt cx="353568" cy="347472"/>
            </a:xfrm>
          </p:grpSpPr>
          <p:pic>
            <p:nvPicPr>
              <p:cNvPr id="11409" name="Полилиния 9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7083552" y="29870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10" name="Text Box 1435"/>
              <p:cNvSpPr txBox="1">
                <a:spLocks noChangeArrowheads="1"/>
              </p:cNvSpPr>
              <p:nvPr/>
            </p:nvSpPr>
            <p:spPr bwMode="auto">
              <a:xfrm>
                <a:off x="7101543" y="3146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74" name="Полилиния 11"/>
            <p:cNvGrpSpPr>
              <a:grpSpLocks/>
            </p:cNvGrpSpPr>
            <p:nvPr/>
          </p:nvGrpSpPr>
          <p:grpSpPr bwMode="auto">
            <a:xfrm>
              <a:off x="7489324" y="78003"/>
              <a:ext cx="311142" cy="321074"/>
              <a:chOff x="7656576" y="164592"/>
              <a:chExt cx="353568" cy="353568"/>
            </a:xfrm>
          </p:grpSpPr>
          <p:pic>
            <p:nvPicPr>
              <p:cNvPr id="11407" name="Полилиния 11"/>
              <p:cNvPicPr>
                <a:picLocks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7656576" y="164592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08" name="Text Box 1438"/>
              <p:cNvSpPr txBox="1">
                <a:spLocks noChangeArrowheads="1"/>
              </p:cNvSpPr>
              <p:nvPr/>
            </p:nvSpPr>
            <p:spPr bwMode="auto">
              <a:xfrm rot="-1891794">
                <a:off x="7669796" y="15733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75" name="Полилиния 12"/>
            <p:cNvGrpSpPr>
              <a:grpSpLocks/>
            </p:cNvGrpSpPr>
            <p:nvPr/>
          </p:nvGrpSpPr>
          <p:grpSpPr bwMode="auto">
            <a:xfrm>
              <a:off x="8127701" y="-88069"/>
              <a:ext cx="311142" cy="315538"/>
              <a:chOff x="8382000" y="-18288"/>
              <a:chExt cx="353568" cy="347472"/>
            </a:xfrm>
          </p:grpSpPr>
          <p:pic>
            <p:nvPicPr>
              <p:cNvPr id="11405" name="Полилиния 12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8382000" y="-1828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06" name="Text Box 1441"/>
              <p:cNvSpPr txBox="1">
                <a:spLocks noChangeArrowheads="1"/>
              </p:cNvSpPr>
              <p:nvPr/>
            </p:nvSpPr>
            <p:spPr bwMode="auto">
              <a:xfrm>
                <a:off x="8400408" y="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76" name="Полилиния 13"/>
            <p:cNvGrpSpPr>
              <a:grpSpLocks/>
            </p:cNvGrpSpPr>
            <p:nvPr/>
          </p:nvGrpSpPr>
          <p:grpSpPr bwMode="auto">
            <a:xfrm>
              <a:off x="7768279" y="-88069"/>
              <a:ext cx="316506" cy="315538"/>
              <a:chOff x="7973568" y="-18288"/>
              <a:chExt cx="359664" cy="347472"/>
            </a:xfrm>
          </p:grpSpPr>
          <p:pic>
            <p:nvPicPr>
              <p:cNvPr id="11403" name="Полилиния 13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973568" y="-18288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04" name="Text Box 1444"/>
              <p:cNvSpPr txBox="1">
                <a:spLocks noChangeArrowheads="1"/>
              </p:cNvSpPr>
              <p:nvPr/>
            </p:nvSpPr>
            <p:spPr bwMode="auto">
              <a:xfrm>
                <a:off x="7994512" y="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77" name="Полилиния 14"/>
            <p:cNvGrpSpPr>
              <a:grpSpLocks/>
            </p:cNvGrpSpPr>
            <p:nvPr/>
          </p:nvGrpSpPr>
          <p:grpSpPr bwMode="auto">
            <a:xfrm>
              <a:off x="7344482" y="410149"/>
              <a:ext cx="311142" cy="315538"/>
              <a:chOff x="7491984" y="530352"/>
              <a:chExt cx="353568" cy="347472"/>
            </a:xfrm>
          </p:grpSpPr>
          <p:pic>
            <p:nvPicPr>
              <p:cNvPr id="11401" name="Полилиния 14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7491984" y="53035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02" name="Text Box 1447"/>
              <p:cNvSpPr txBox="1">
                <a:spLocks noChangeArrowheads="1"/>
              </p:cNvSpPr>
              <p:nvPr/>
            </p:nvSpPr>
            <p:spPr bwMode="auto">
              <a:xfrm>
                <a:off x="7507438" y="55067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78" name="Полилиния 15"/>
            <p:cNvGrpSpPr>
              <a:grpSpLocks/>
            </p:cNvGrpSpPr>
            <p:nvPr/>
          </p:nvGrpSpPr>
          <p:grpSpPr bwMode="auto">
            <a:xfrm>
              <a:off x="6700741" y="482114"/>
              <a:ext cx="311142" cy="315538"/>
              <a:chOff x="6760464" y="609600"/>
              <a:chExt cx="353568" cy="347472"/>
            </a:xfrm>
          </p:grpSpPr>
          <p:pic>
            <p:nvPicPr>
              <p:cNvPr id="11399" name="Полилиния 15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760464" y="60960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00" name="Text Box 1450"/>
              <p:cNvSpPr txBox="1">
                <a:spLocks noChangeArrowheads="1"/>
              </p:cNvSpPr>
              <p:nvPr/>
            </p:nvSpPr>
            <p:spPr bwMode="auto">
              <a:xfrm>
                <a:off x="6776826" y="62934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79" name="Полилиния 16"/>
            <p:cNvGrpSpPr>
              <a:grpSpLocks/>
            </p:cNvGrpSpPr>
            <p:nvPr/>
          </p:nvGrpSpPr>
          <p:grpSpPr bwMode="auto">
            <a:xfrm>
              <a:off x="7269379" y="913903"/>
              <a:ext cx="311142" cy="315538"/>
              <a:chOff x="7406640" y="1085088"/>
              <a:chExt cx="353568" cy="347472"/>
            </a:xfrm>
          </p:grpSpPr>
          <p:pic>
            <p:nvPicPr>
              <p:cNvPr id="11397" name="Полилиния 16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7406640" y="108508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98" name="Text Box 1453"/>
              <p:cNvSpPr txBox="1">
                <a:spLocks noChangeArrowheads="1"/>
              </p:cNvSpPr>
              <p:nvPr/>
            </p:nvSpPr>
            <p:spPr bwMode="auto">
              <a:xfrm>
                <a:off x="7426259" y="110135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80" name="Полилиния 17"/>
            <p:cNvGrpSpPr>
              <a:grpSpLocks/>
            </p:cNvGrpSpPr>
            <p:nvPr/>
          </p:nvGrpSpPr>
          <p:grpSpPr bwMode="auto">
            <a:xfrm>
              <a:off x="7199641" y="626044"/>
              <a:ext cx="311142" cy="315538"/>
              <a:chOff x="7327392" y="768096"/>
              <a:chExt cx="353568" cy="347472"/>
            </a:xfrm>
          </p:grpSpPr>
          <p:pic>
            <p:nvPicPr>
              <p:cNvPr id="11395" name="Полилиния 17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7327392" y="76809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96" name="Text Box 1456"/>
              <p:cNvSpPr txBox="1">
                <a:spLocks noChangeArrowheads="1"/>
              </p:cNvSpPr>
              <p:nvPr/>
            </p:nvSpPr>
            <p:spPr bwMode="auto">
              <a:xfrm>
                <a:off x="7345080" y="78667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81" name="Полилиния 18"/>
            <p:cNvGrpSpPr>
              <a:grpSpLocks/>
            </p:cNvGrpSpPr>
            <p:nvPr/>
          </p:nvGrpSpPr>
          <p:grpSpPr bwMode="auto">
            <a:xfrm>
              <a:off x="7553698" y="985868"/>
              <a:ext cx="316506" cy="315538"/>
              <a:chOff x="7729728" y="1164336"/>
              <a:chExt cx="359664" cy="347472"/>
            </a:xfrm>
          </p:grpSpPr>
          <p:pic>
            <p:nvPicPr>
              <p:cNvPr id="11393" name="Полилиния 18"/>
              <p:cNvPicPr>
                <a:picLocks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7729728" y="1164336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94" name="Text Box 1459"/>
              <p:cNvSpPr txBox="1">
                <a:spLocks noChangeArrowheads="1"/>
              </p:cNvSpPr>
              <p:nvPr/>
            </p:nvSpPr>
            <p:spPr bwMode="auto">
              <a:xfrm>
                <a:off x="7750975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82" name="Полилиния 19"/>
            <p:cNvGrpSpPr>
              <a:grpSpLocks/>
            </p:cNvGrpSpPr>
            <p:nvPr/>
          </p:nvGrpSpPr>
          <p:grpSpPr bwMode="auto">
            <a:xfrm>
              <a:off x="7821924" y="919439"/>
              <a:ext cx="316506" cy="315538"/>
              <a:chOff x="8034528" y="1091184"/>
              <a:chExt cx="359664" cy="347472"/>
            </a:xfrm>
          </p:grpSpPr>
          <p:pic>
            <p:nvPicPr>
              <p:cNvPr id="11391" name="Полилиния 19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8034528" y="1091184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92" name="Text Box 1462"/>
              <p:cNvSpPr txBox="1">
                <a:spLocks noChangeArrowheads="1"/>
              </p:cNvSpPr>
              <p:nvPr/>
            </p:nvSpPr>
            <p:spPr bwMode="auto">
              <a:xfrm rot="1969772">
                <a:off x="8059685" y="10819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83" name="Полилиния 20"/>
            <p:cNvGrpSpPr>
              <a:grpSpLocks/>
            </p:cNvGrpSpPr>
            <p:nvPr/>
          </p:nvGrpSpPr>
          <p:grpSpPr bwMode="auto">
            <a:xfrm>
              <a:off x="7768279" y="410149"/>
              <a:ext cx="316506" cy="315538"/>
              <a:chOff x="7973568" y="530352"/>
              <a:chExt cx="359664" cy="347472"/>
            </a:xfrm>
          </p:grpSpPr>
          <p:pic>
            <p:nvPicPr>
              <p:cNvPr id="11389" name="Полилиния 20"/>
              <p:cNvPicPr>
                <a:picLocks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7973568" y="530352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90" name="Text Box 1465"/>
              <p:cNvSpPr txBox="1">
                <a:spLocks noChangeArrowheads="1"/>
              </p:cNvSpPr>
              <p:nvPr/>
            </p:nvSpPr>
            <p:spPr bwMode="auto">
              <a:xfrm>
                <a:off x="7994512" y="55067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84" name="Полилиния 21"/>
            <p:cNvGrpSpPr>
              <a:grpSpLocks/>
            </p:cNvGrpSpPr>
            <p:nvPr/>
          </p:nvGrpSpPr>
          <p:grpSpPr bwMode="auto">
            <a:xfrm>
              <a:off x="8272543" y="482114"/>
              <a:ext cx="311142" cy="315538"/>
              <a:chOff x="8546592" y="609600"/>
              <a:chExt cx="353568" cy="347472"/>
            </a:xfrm>
          </p:grpSpPr>
          <p:pic>
            <p:nvPicPr>
              <p:cNvPr id="11387" name="Полилиния 21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8546592" y="60960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88" name="Text Box 1468"/>
              <p:cNvSpPr txBox="1">
                <a:spLocks noChangeArrowheads="1"/>
              </p:cNvSpPr>
              <p:nvPr/>
            </p:nvSpPr>
            <p:spPr bwMode="auto">
              <a:xfrm>
                <a:off x="8562766" y="62934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85" name="Полилиния 22"/>
            <p:cNvGrpSpPr>
              <a:grpSpLocks/>
            </p:cNvGrpSpPr>
            <p:nvPr/>
          </p:nvGrpSpPr>
          <p:grpSpPr bwMode="auto">
            <a:xfrm>
              <a:off x="6555899" y="769973"/>
              <a:ext cx="311142" cy="315538"/>
              <a:chOff x="6595872" y="926592"/>
              <a:chExt cx="353568" cy="347472"/>
            </a:xfrm>
          </p:grpSpPr>
          <p:pic>
            <p:nvPicPr>
              <p:cNvPr id="11385" name="Полилиния 22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595872" y="92659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86" name="Text Box 1471"/>
              <p:cNvSpPr txBox="1">
                <a:spLocks noChangeArrowheads="1"/>
              </p:cNvSpPr>
              <p:nvPr/>
            </p:nvSpPr>
            <p:spPr bwMode="auto">
              <a:xfrm>
                <a:off x="6614468" y="94401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86" name="Полилиния 23"/>
            <p:cNvGrpSpPr>
              <a:grpSpLocks/>
            </p:cNvGrpSpPr>
            <p:nvPr/>
          </p:nvGrpSpPr>
          <p:grpSpPr bwMode="auto">
            <a:xfrm>
              <a:off x="6051635" y="709080"/>
              <a:ext cx="305777" cy="326610"/>
              <a:chOff x="6022848" y="859536"/>
              <a:chExt cx="347472" cy="359664"/>
            </a:xfrm>
          </p:grpSpPr>
          <p:pic>
            <p:nvPicPr>
              <p:cNvPr id="11383" name="Полилиния 23"/>
              <p:cNvPicPr>
                <a:picLocks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6022848" y="859536"/>
                <a:ext cx="347472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84" name="Text Box 1474"/>
              <p:cNvSpPr txBox="1">
                <a:spLocks noChangeArrowheads="1"/>
              </p:cNvSpPr>
              <p:nvPr/>
            </p:nvSpPr>
            <p:spPr bwMode="auto">
              <a:xfrm rot="-1189072">
                <a:off x="6046215" y="86534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87" name="Полилиния 24"/>
            <p:cNvGrpSpPr>
              <a:grpSpLocks/>
            </p:cNvGrpSpPr>
            <p:nvPr/>
          </p:nvGrpSpPr>
          <p:grpSpPr bwMode="auto">
            <a:xfrm>
              <a:off x="5209407" y="1057833"/>
              <a:ext cx="305777" cy="326610"/>
              <a:chOff x="5065776" y="1243584"/>
              <a:chExt cx="347472" cy="359664"/>
            </a:xfrm>
          </p:grpSpPr>
          <p:pic>
            <p:nvPicPr>
              <p:cNvPr id="11381" name="Полилиния 24"/>
              <p:cNvPicPr>
                <a:picLocks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5065776" y="1243584"/>
                <a:ext cx="347472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82" name="Text Box 1477"/>
              <p:cNvSpPr txBox="1">
                <a:spLocks noChangeArrowheads="1"/>
              </p:cNvSpPr>
              <p:nvPr/>
            </p:nvSpPr>
            <p:spPr bwMode="auto">
              <a:xfrm rot="587691">
                <a:off x="5072066" y="12586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88" name="Полилиния 25"/>
            <p:cNvGrpSpPr>
              <a:grpSpLocks/>
            </p:cNvGrpSpPr>
            <p:nvPr/>
          </p:nvGrpSpPr>
          <p:grpSpPr bwMode="auto">
            <a:xfrm>
              <a:off x="5407894" y="1489622"/>
              <a:ext cx="305777" cy="332145"/>
              <a:chOff x="5291328" y="1719072"/>
              <a:chExt cx="347472" cy="365760"/>
            </a:xfrm>
          </p:grpSpPr>
          <p:pic>
            <p:nvPicPr>
              <p:cNvPr id="11379" name="Полилиния 25"/>
              <p:cNvPicPr>
                <a:picLocks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5291328" y="1719072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80" name="Text Box 1480"/>
              <p:cNvSpPr txBox="1">
                <a:spLocks noChangeArrowheads="1"/>
              </p:cNvSpPr>
              <p:nvPr/>
            </p:nvSpPr>
            <p:spPr bwMode="auto">
              <a:xfrm rot="-1188270">
                <a:off x="5315603" y="173069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89" name="Полилиния 26"/>
            <p:cNvGrpSpPr>
              <a:grpSpLocks/>
            </p:cNvGrpSpPr>
            <p:nvPr/>
          </p:nvGrpSpPr>
          <p:grpSpPr bwMode="auto">
            <a:xfrm>
              <a:off x="6057000" y="1860518"/>
              <a:ext cx="311142" cy="321074"/>
              <a:chOff x="6028944" y="2127504"/>
              <a:chExt cx="353568" cy="353568"/>
            </a:xfrm>
          </p:grpSpPr>
          <p:pic>
            <p:nvPicPr>
              <p:cNvPr id="11377" name="Полилиния 26"/>
              <p:cNvPicPr>
                <a:picLocks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6028944" y="2127504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78" name="Text Box 1483"/>
              <p:cNvSpPr txBox="1">
                <a:spLocks noChangeArrowheads="1"/>
              </p:cNvSpPr>
              <p:nvPr/>
            </p:nvSpPr>
            <p:spPr bwMode="auto">
              <a:xfrm rot="1771934">
                <a:off x="6046215" y="212403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90" name="Полилиния 27"/>
            <p:cNvGrpSpPr>
              <a:grpSpLocks/>
            </p:cNvGrpSpPr>
            <p:nvPr/>
          </p:nvGrpSpPr>
          <p:grpSpPr bwMode="auto">
            <a:xfrm>
              <a:off x="6201841" y="2286771"/>
              <a:ext cx="311142" cy="326610"/>
              <a:chOff x="6193536" y="2596896"/>
              <a:chExt cx="353568" cy="359664"/>
            </a:xfrm>
          </p:grpSpPr>
          <p:pic>
            <p:nvPicPr>
              <p:cNvPr id="11375" name="Полилиния 27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6193536" y="2596896"/>
                <a:ext cx="353568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76" name="Text Box 1486"/>
              <p:cNvSpPr txBox="1">
                <a:spLocks noChangeArrowheads="1"/>
              </p:cNvSpPr>
              <p:nvPr/>
            </p:nvSpPr>
            <p:spPr bwMode="auto">
              <a:xfrm rot="1666315">
                <a:off x="6208573" y="259603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91" name="Полилиния 28"/>
            <p:cNvGrpSpPr>
              <a:grpSpLocks/>
            </p:cNvGrpSpPr>
            <p:nvPr/>
          </p:nvGrpSpPr>
          <p:grpSpPr bwMode="auto">
            <a:xfrm>
              <a:off x="7129902" y="2342129"/>
              <a:ext cx="311142" cy="315538"/>
              <a:chOff x="7248144" y="2657856"/>
              <a:chExt cx="353568" cy="347472"/>
            </a:xfrm>
          </p:grpSpPr>
          <p:pic>
            <p:nvPicPr>
              <p:cNvPr id="11373" name="Полилиния 28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7248144" y="265785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74" name="Text Box 1489"/>
              <p:cNvSpPr txBox="1">
                <a:spLocks noChangeArrowheads="1"/>
              </p:cNvSpPr>
              <p:nvPr/>
            </p:nvSpPr>
            <p:spPr bwMode="auto">
              <a:xfrm>
                <a:off x="7263901" y="267470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92" name="Полилиния 29"/>
            <p:cNvGrpSpPr>
              <a:grpSpLocks/>
            </p:cNvGrpSpPr>
            <p:nvPr/>
          </p:nvGrpSpPr>
          <p:grpSpPr bwMode="auto">
            <a:xfrm>
              <a:off x="7199641" y="1771945"/>
              <a:ext cx="311142" cy="315538"/>
              <a:chOff x="7327392" y="2029968"/>
              <a:chExt cx="353568" cy="347472"/>
            </a:xfrm>
          </p:grpSpPr>
          <p:pic>
            <p:nvPicPr>
              <p:cNvPr id="11371" name="Полилиния 29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7327392" y="202996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72" name="Text Box 1492"/>
              <p:cNvSpPr txBox="1">
                <a:spLocks noChangeArrowheads="1"/>
              </p:cNvSpPr>
              <p:nvPr/>
            </p:nvSpPr>
            <p:spPr bwMode="auto">
              <a:xfrm>
                <a:off x="7345080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93" name="Полилиния 30"/>
            <p:cNvGrpSpPr>
              <a:grpSpLocks/>
            </p:cNvGrpSpPr>
            <p:nvPr/>
          </p:nvGrpSpPr>
          <p:grpSpPr bwMode="auto">
            <a:xfrm>
              <a:off x="6057000" y="1052297"/>
              <a:ext cx="311142" cy="321074"/>
              <a:chOff x="6028944" y="1237488"/>
              <a:chExt cx="353568" cy="353568"/>
            </a:xfrm>
          </p:grpSpPr>
          <p:pic>
            <p:nvPicPr>
              <p:cNvPr id="11369" name="Полилиния 30"/>
              <p:cNvPicPr>
                <a:picLocks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6028944" y="1237488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70" name="Text Box 1495"/>
              <p:cNvSpPr txBox="1">
                <a:spLocks noChangeArrowheads="1"/>
              </p:cNvSpPr>
              <p:nvPr/>
            </p:nvSpPr>
            <p:spPr bwMode="auto">
              <a:xfrm>
                <a:off x="6046215" y="12586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94" name="Полилиния 31"/>
            <p:cNvGrpSpPr>
              <a:grpSpLocks/>
            </p:cNvGrpSpPr>
            <p:nvPr/>
          </p:nvGrpSpPr>
          <p:grpSpPr bwMode="auto">
            <a:xfrm>
              <a:off x="5499090" y="991404"/>
              <a:ext cx="300413" cy="326610"/>
              <a:chOff x="5394960" y="1170432"/>
              <a:chExt cx="341376" cy="359664"/>
            </a:xfrm>
          </p:grpSpPr>
          <p:pic>
            <p:nvPicPr>
              <p:cNvPr id="11367" name="Полилиния 31"/>
              <p:cNvPicPr>
                <a:picLocks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5394960" y="1170432"/>
                <a:ext cx="34137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68" name="Text Box 1498"/>
              <p:cNvSpPr txBox="1">
                <a:spLocks noChangeArrowheads="1"/>
              </p:cNvSpPr>
              <p:nvPr/>
            </p:nvSpPr>
            <p:spPr bwMode="auto">
              <a:xfrm rot="1065905">
                <a:off x="5396782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95" name="Полилиния 32"/>
            <p:cNvGrpSpPr>
              <a:grpSpLocks/>
            </p:cNvGrpSpPr>
            <p:nvPr/>
          </p:nvGrpSpPr>
          <p:grpSpPr bwMode="auto">
            <a:xfrm>
              <a:off x="5708306" y="1506229"/>
              <a:ext cx="316506" cy="321074"/>
              <a:chOff x="5632704" y="1737360"/>
              <a:chExt cx="359664" cy="353568"/>
            </a:xfrm>
          </p:grpSpPr>
          <p:pic>
            <p:nvPicPr>
              <p:cNvPr id="11365" name="Полилиния 32"/>
              <p:cNvPicPr>
                <a:picLocks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5632704" y="1737360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66" name="Text Box 1501"/>
              <p:cNvSpPr txBox="1">
                <a:spLocks noChangeArrowheads="1"/>
              </p:cNvSpPr>
              <p:nvPr/>
            </p:nvSpPr>
            <p:spPr bwMode="auto">
              <a:xfrm rot="-2408082">
                <a:off x="5640319" y="173069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96" name="Полилиния 33"/>
            <p:cNvGrpSpPr>
              <a:grpSpLocks/>
            </p:cNvGrpSpPr>
            <p:nvPr/>
          </p:nvGrpSpPr>
          <p:grpSpPr bwMode="auto">
            <a:xfrm>
              <a:off x="5847784" y="1207298"/>
              <a:ext cx="311142" cy="332145"/>
              <a:chOff x="5791200" y="1408176"/>
              <a:chExt cx="353568" cy="365760"/>
            </a:xfrm>
          </p:grpSpPr>
          <p:pic>
            <p:nvPicPr>
              <p:cNvPr id="11363" name="Полилиния 33"/>
              <p:cNvPicPr>
                <a:picLocks noChangeArrowheads="1"/>
              </p:cNvPicPr>
              <p:nvPr/>
            </p:nvPicPr>
            <p:blipFill>
              <a:blip r:embed="rId22" cstate="email"/>
              <a:srcRect/>
              <a:stretch>
                <a:fillRect/>
              </a:stretch>
            </p:blipFill>
            <p:spPr bwMode="auto">
              <a:xfrm>
                <a:off x="5791200" y="1408176"/>
                <a:ext cx="353568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64" name="Text Box 1504"/>
              <p:cNvSpPr txBox="1">
                <a:spLocks noChangeArrowheads="1"/>
              </p:cNvSpPr>
              <p:nvPr/>
            </p:nvSpPr>
            <p:spPr bwMode="auto">
              <a:xfrm rot="1361291">
                <a:off x="5802678" y="141602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97" name="Полилиния 34"/>
            <p:cNvGrpSpPr>
              <a:grpSpLocks/>
            </p:cNvGrpSpPr>
            <p:nvPr/>
          </p:nvGrpSpPr>
          <p:grpSpPr bwMode="auto">
            <a:xfrm>
              <a:off x="5997990" y="1417657"/>
              <a:ext cx="305777" cy="332145"/>
              <a:chOff x="5961888" y="1639824"/>
              <a:chExt cx="347472" cy="365760"/>
            </a:xfrm>
          </p:grpSpPr>
          <p:pic>
            <p:nvPicPr>
              <p:cNvPr id="11361" name="Полилиния 34"/>
              <p:cNvPicPr>
                <a:picLocks noChangeArrowheads="1"/>
              </p:cNvPicPr>
              <p:nvPr/>
            </p:nvPicPr>
            <p:blipFill>
              <a:blip r:embed="rId23" cstate="email"/>
              <a:srcRect/>
              <a:stretch>
                <a:fillRect/>
              </a:stretch>
            </p:blipFill>
            <p:spPr bwMode="auto">
              <a:xfrm>
                <a:off x="5961888" y="1639824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62" name="Text Box 1507"/>
              <p:cNvSpPr txBox="1">
                <a:spLocks noChangeArrowheads="1"/>
              </p:cNvSpPr>
              <p:nvPr/>
            </p:nvSpPr>
            <p:spPr bwMode="auto">
              <a:xfrm rot="1099206">
                <a:off x="5965036" y="165202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98" name="Полилиния 35"/>
            <p:cNvGrpSpPr>
              <a:grpSpLocks/>
            </p:cNvGrpSpPr>
            <p:nvPr/>
          </p:nvGrpSpPr>
          <p:grpSpPr bwMode="auto">
            <a:xfrm>
              <a:off x="6668554" y="1035690"/>
              <a:ext cx="311142" cy="332145"/>
              <a:chOff x="6723888" y="1219200"/>
              <a:chExt cx="353568" cy="365760"/>
            </a:xfrm>
          </p:grpSpPr>
          <p:pic>
            <p:nvPicPr>
              <p:cNvPr id="11359" name="Полилиния 35"/>
              <p:cNvPicPr>
                <a:picLocks noChangeArrowheads="1"/>
              </p:cNvPicPr>
              <p:nvPr/>
            </p:nvPicPr>
            <p:blipFill>
              <a:blip r:embed="rId24" cstate="email"/>
              <a:srcRect/>
              <a:stretch>
                <a:fillRect/>
              </a:stretch>
            </p:blipFill>
            <p:spPr bwMode="auto">
              <a:xfrm>
                <a:off x="6723888" y="1219200"/>
                <a:ext cx="353568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60" name="Text Box 1510"/>
              <p:cNvSpPr txBox="1">
                <a:spLocks noChangeArrowheads="1"/>
              </p:cNvSpPr>
              <p:nvPr/>
            </p:nvSpPr>
            <p:spPr bwMode="auto">
              <a:xfrm rot="-1352263">
                <a:off x="6747656" y="12278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299" name="Полилиния 36"/>
            <p:cNvGrpSpPr>
              <a:grpSpLocks/>
            </p:cNvGrpSpPr>
            <p:nvPr/>
          </p:nvGrpSpPr>
          <p:grpSpPr bwMode="auto">
            <a:xfrm>
              <a:off x="6915322" y="985868"/>
              <a:ext cx="311142" cy="315538"/>
              <a:chOff x="7004304" y="1164336"/>
              <a:chExt cx="353568" cy="347472"/>
            </a:xfrm>
          </p:grpSpPr>
          <p:pic>
            <p:nvPicPr>
              <p:cNvPr id="11357" name="Полилиния 36"/>
              <p:cNvPicPr>
                <a:picLocks noChangeArrowheads="1"/>
              </p:cNvPicPr>
              <p:nvPr/>
            </p:nvPicPr>
            <p:blipFill>
              <a:blip r:embed="rId25" cstate="email"/>
              <a:srcRect/>
              <a:stretch>
                <a:fillRect/>
              </a:stretch>
            </p:blipFill>
            <p:spPr bwMode="auto">
              <a:xfrm>
                <a:off x="7004304" y="116433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58" name="Text Box 1513"/>
              <p:cNvSpPr txBox="1">
                <a:spLocks noChangeArrowheads="1"/>
              </p:cNvSpPr>
              <p:nvPr/>
            </p:nvSpPr>
            <p:spPr bwMode="auto">
              <a:xfrm>
                <a:off x="7020364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00" name="Полилиния 37"/>
            <p:cNvGrpSpPr>
              <a:grpSpLocks/>
            </p:cNvGrpSpPr>
            <p:nvPr/>
          </p:nvGrpSpPr>
          <p:grpSpPr bwMode="auto">
            <a:xfrm>
              <a:off x="6840218" y="1340156"/>
              <a:ext cx="316506" cy="315538"/>
              <a:chOff x="6918960" y="1554480"/>
              <a:chExt cx="359664" cy="347472"/>
            </a:xfrm>
          </p:grpSpPr>
          <p:pic>
            <p:nvPicPr>
              <p:cNvPr id="11355" name="Полилиния 37"/>
              <p:cNvPicPr>
                <a:picLocks noChangeArrowheads="1"/>
              </p:cNvPicPr>
              <p:nvPr/>
            </p:nvPicPr>
            <p:blipFill>
              <a:blip r:embed="rId26" cstate="email"/>
              <a:srcRect/>
              <a:stretch>
                <a:fillRect/>
              </a:stretch>
            </p:blipFill>
            <p:spPr bwMode="auto">
              <a:xfrm>
                <a:off x="6918960" y="1554480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56" name="Text Box 1516"/>
              <p:cNvSpPr txBox="1">
                <a:spLocks noChangeArrowheads="1"/>
              </p:cNvSpPr>
              <p:nvPr/>
            </p:nvSpPr>
            <p:spPr bwMode="auto">
              <a:xfrm>
                <a:off x="6939184" y="157335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01" name="Полилиния 38"/>
            <p:cNvGrpSpPr>
              <a:grpSpLocks/>
            </p:cNvGrpSpPr>
            <p:nvPr/>
          </p:nvGrpSpPr>
          <p:grpSpPr bwMode="auto">
            <a:xfrm>
              <a:off x="7199641" y="1268191"/>
              <a:ext cx="311142" cy="315538"/>
              <a:chOff x="7327392" y="1475232"/>
              <a:chExt cx="353568" cy="347472"/>
            </a:xfrm>
          </p:grpSpPr>
          <p:pic>
            <p:nvPicPr>
              <p:cNvPr id="11353" name="Полилиния 38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7327392" y="147523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54" name="Text Box 1519"/>
              <p:cNvSpPr txBox="1">
                <a:spLocks noChangeArrowheads="1"/>
              </p:cNvSpPr>
              <p:nvPr/>
            </p:nvSpPr>
            <p:spPr bwMode="auto">
              <a:xfrm>
                <a:off x="7345080" y="1494689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02" name="Полилиния 39"/>
            <p:cNvGrpSpPr>
              <a:grpSpLocks/>
            </p:cNvGrpSpPr>
            <p:nvPr/>
          </p:nvGrpSpPr>
          <p:grpSpPr bwMode="auto">
            <a:xfrm>
              <a:off x="5627839" y="1196227"/>
              <a:ext cx="311142" cy="315538"/>
              <a:chOff x="5541264" y="1395984"/>
              <a:chExt cx="353568" cy="347472"/>
            </a:xfrm>
          </p:grpSpPr>
          <p:pic>
            <p:nvPicPr>
              <p:cNvPr id="11351" name="Полилиния 39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5541264" y="139598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52" name="Text Box 1522"/>
              <p:cNvSpPr txBox="1">
                <a:spLocks noChangeArrowheads="1"/>
              </p:cNvSpPr>
              <p:nvPr/>
            </p:nvSpPr>
            <p:spPr bwMode="auto">
              <a:xfrm>
                <a:off x="5559140" y="141602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03" name="Полилиния 40"/>
            <p:cNvGrpSpPr>
              <a:grpSpLocks/>
            </p:cNvGrpSpPr>
            <p:nvPr/>
          </p:nvGrpSpPr>
          <p:grpSpPr bwMode="auto">
            <a:xfrm>
              <a:off x="6266216" y="1273727"/>
              <a:ext cx="305777" cy="332145"/>
              <a:chOff x="6266688" y="1481328"/>
              <a:chExt cx="347472" cy="365760"/>
            </a:xfrm>
          </p:grpSpPr>
          <p:pic>
            <p:nvPicPr>
              <p:cNvPr id="11349" name="Полилиния 40"/>
              <p:cNvPicPr>
                <a:picLocks noChangeArrowheads="1"/>
              </p:cNvPicPr>
              <p:nvPr/>
            </p:nvPicPr>
            <p:blipFill>
              <a:blip r:embed="rId27" cstate="email"/>
              <a:srcRect/>
              <a:stretch>
                <a:fillRect/>
              </a:stretch>
            </p:blipFill>
            <p:spPr bwMode="auto">
              <a:xfrm>
                <a:off x="6266688" y="1481328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50" name="Text Box 1525"/>
              <p:cNvSpPr txBox="1">
                <a:spLocks noChangeArrowheads="1"/>
              </p:cNvSpPr>
              <p:nvPr/>
            </p:nvSpPr>
            <p:spPr bwMode="auto">
              <a:xfrm rot="-883890">
                <a:off x="6289752" y="1494689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04" name="Полилиния 41"/>
            <p:cNvGrpSpPr>
              <a:grpSpLocks/>
            </p:cNvGrpSpPr>
            <p:nvPr/>
          </p:nvGrpSpPr>
          <p:grpSpPr bwMode="auto">
            <a:xfrm>
              <a:off x="5842419" y="985868"/>
              <a:ext cx="311142" cy="315538"/>
              <a:chOff x="5785104" y="1164336"/>
              <a:chExt cx="353568" cy="347472"/>
            </a:xfrm>
          </p:grpSpPr>
          <p:pic>
            <p:nvPicPr>
              <p:cNvPr id="11347" name="Полилиния 41"/>
              <p:cNvPicPr>
                <a:picLocks noChangeArrowheads="1"/>
              </p:cNvPicPr>
              <p:nvPr/>
            </p:nvPicPr>
            <p:blipFill>
              <a:blip r:embed="rId25" cstate="email"/>
              <a:srcRect/>
              <a:stretch>
                <a:fillRect/>
              </a:stretch>
            </p:blipFill>
            <p:spPr bwMode="auto">
              <a:xfrm>
                <a:off x="5785104" y="116433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48" name="Text Box 1528"/>
              <p:cNvSpPr txBox="1">
                <a:spLocks noChangeArrowheads="1"/>
              </p:cNvSpPr>
              <p:nvPr/>
            </p:nvSpPr>
            <p:spPr bwMode="auto">
              <a:xfrm>
                <a:off x="5802678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05" name="Полилиния 42"/>
            <p:cNvGrpSpPr>
              <a:grpSpLocks/>
            </p:cNvGrpSpPr>
            <p:nvPr/>
          </p:nvGrpSpPr>
          <p:grpSpPr bwMode="auto">
            <a:xfrm>
              <a:off x="6271580" y="1699981"/>
              <a:ext cx="311142" cy="315538"/>
              <a:chOff x="6272784" y="1950720"/>
              <a:chExt cx="353568" cy="347472"/>
            </a:xfrm>
          </p:grpSpPr>
          <p:pic>
            <p:nvPicPr>
              <p:cNvPr id="11345" name="Полилиния 42"/>
              <p:cNvPicPr>
                <a:picLocks noChangeArrowheads="1"/>
              </p:cNvPicPr>
              <p:nvPr/>
            </p:nvPicPr>
            <p:blipFill>
              <a:blip r:embed="rId28" cstate="email"/>
              <a:srcRect/>
              <a:stretch>
                <a:fillRect/>
              </a:stretch>
            </p:blipFill>
            <p:spPr bwMode="auto">
              <a:xfrm>
                <a:off x="6272784" y="195072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46" name="Text Box 1531"/>
              <p:cNvSpPr txBox="1">
                <a:spLocks noChangeArrowheads="1"/>
              </p:cNvSpPr>
              <p:nvPr/>
            </p:nvSpPr>
            <p:spPr bwMode="auto">
              <a:xfrm>
                <a:off x="6289752" y="196669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06" name="Полилиния 43"/>
            <p:cNvGrpSpPr>
              <a:grpSpLocks/>
            </p:cNvGrpSpPr>
            <p:nvPr/>
          </p:nvGrpSpPr>
          <p:grpSpPr bwMode="auto">
            <a:xfrm>
              <a:off x="6394964" y="1976768"/>
              <a:ext cx="311142" cy="326610"/>
              <a:chOff x="6412992" y="2255520"/>
              <a:chExt cx="353568" cy="359664"/>
            </a:xfrm>
          </p:grpSpPr>
          <p:pic>
            <p:nvPicPr>
              <p:cNvPr id="11343" name="Полилиния 43"/>
              <p:cNvPicPr>
                <a:picLocks noChangeArrowheads="1"/>
              </p:cNvPicPr>
              <p:nvPr/>
            </p:nvPicPr>
            <p:blipFill>
              <a:blip r:embed="rId29" cstate="email"/>
              <a:srcRect/>
              <a:stretch>
                <a:fillRect/>
              </a:stretch>
            </p:blipFill>
            <p:spPr bwMode="auto">
              <a:xfrm>
                <a:off x="6412992" y="2255520"/>
                <a:ext cx="353568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44" name="Text Box 1534"/>
              <p:cNvSpPr txBox="1">
                <a:spLocks noChangeArrowheads="1"/>
              </p:cNvSpPr>
              <p:nvPr/>
            </p:nvSpPr>
            <p:spPr bwMode="auto">
              <a:xfrm rot="1666315">
                <a:off x="6430530" y="225725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07" name="Полилиния 44"/>
            <p:cNvGrpSpPr>
              <a:grpSpLocks/>
            </p:cNvGrpSpPr>
            <p:nvPr/>
          </p:nvGrpSpPr>
          <p:grpSpPr bwMode="auto">
            <a:xfrm>
              <a:off x="6486161" y="2198199"/>
              <a:ext cx="311142" cy="315538"/>
              <a:chOff x="6516624" y="2499360"/>
              <a:chExt cx="353568" cy="347472"/>
            </a:xfrm>
          </p:grpSpPr>
          <p:pic>
            <p:nvPicPr>
              <p:cNvPr id="11341" name="Полилиния 44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516624" y="249936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42" name="Text Box 1537"/>
              <p:cNvSpPr txBox="1">
                <a:spLocks noChangeArrowheads="1"/>
              </p:cNvSpPr>
              <p:nvPr/>
            </p:nvSpPr>
            <p:spPr bwMode="auto">
              <a:xfrm>
                <a:off x="6533289" y="251737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08" name="Полилиния 45"/>
            <p:cNvGrpSpPr>
              <a:grpSpLocks/>
            </p:cNvGrpSpPr>
            <p:nvPr/>
          </p:nvGrpSpPr>
          <p:grpSpPr bwMode="auto">
            <a:xfrm>
              <a:off x="6555899" y="1771945"/>
              <a:ext cx="311142" cy="315538"/>
              <a:chOff x="6595872" y="2029968"/>
              <a:chExt cx="353568" cy="347472"/>
            </a:xfrm>
          </p:grpSpPr>
          <p:pic>
            <p:nvPicPr>
              <p:cNvPr id="11339" name="Полилиния 45"/>
              <p:cNvPicPr>
                <a:picLocks noChangeArrowheads="1"/>
              </p:cNvPicPr>
              <p:nvPr/>
            </p:nvPicPr>
            <p:blipFill>
              <a:blip r:embed="rId25" cstate="email"/>
              <a:srcRect/>
              <a:stretch>
                <a:fillRect/>
              </a:stretch>
            </p:blipFill>
            <p:spPr bwMode="auto">
              <a:xfrm>
                <a:off x="6595872" y="202996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40" name="Text Box 1540"/>
              <p:cNvSpPr txBox="1">
                <a:spLocks noChangeArrowheads="1"/>
              </p:cNvSpPr>
              <p:nvPr/>
            </p:nvSpPr>
            <p:spPr bwMode="auto">
              <a:xfrm>
                <a:off x="6614468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09" name="Полилиния 46"/>
            <p:cNvGrpSpPr>
              <a:grpSpLocks/>
            </p:cNvGrpSpPr>
            <p:nvPr/>
          </p:nvGrpSpPr>
          <p:grpSpPr bwMode="auto">
            <a:xfrm>
              <a:off x="6679283" y="2054269"/>
              <a:ext cx="316506" cy="321074"/>
              <a:chOff x="6736080" y="2340864"/>
              <a:chExt cx="359664" cy="353568"/>
            </a:xfrm>
          </p:grpSpPr>
          <p:pic>
            <p:nvPicPr>
              <p:cNvPr id="11337" name="Полилиния 46"/>
              <p:cNvPicPr>
                <a:picLocks noChangeArrowheads="1"/>
              </p:cNvPicPr>
              <p:nvPr/>
            </p:nvPicPr>
            <p:blipFill>
              <a:blip r:embed="rId30" cstate="email"/>
              <a:srcRect/>
              <a:stretch>
                <a:fillRect/>
              </a:stretch>
            </p:blipFill>
            <p:spPr bwMode="auto">
              <a:xfrm>
                <a:off x="6736080" y="2340864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38" name="Text Box 1543"/>
              <p:cNvSpPr txBox="1">
                <a:spLocks noChangeArrowheads="1"/>
              </p:cNvSpPr>
              <p:nvPr/>
            </p:nvSpPr>
            <p:spPr bwMode="auto">
              <a:xfrm rot="1771934">
                <a:off x="6757384" y="233776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10" name="Полилиния 47"/>
            <p:cNvGrpSpPr>
              <a:grpSpLocks/>
            </p:cNvGrpSpPr>
            <p:nvPr/>
          </p:nvGrpSpPr>
          <p:grpSpPr bwMode="auto">
            <a:xfrm>
              <a:off x="7038705" y="2054269"/>
              <a:ext cx="311142" cy="321074"/>
              <a:chOff x="7144512" y="2340864"/>
              <a:chExt cx="353568" cy="353568"/>
            </a:xfrm>
          </p:grpSpPr>
          <p:pic>
            <p:nvPicPr>
              <p:cNvPr id="11335" name="Полилиния 47"/>
              <p:cNvPicPr>
                <a:picLocks noChangeArrowheads="1"/>
              </p:cNvPicPr>
              <p:nvPr/>
            </p:nvPicPr>
            <p:blipFill>
              <a:blip r:embed="rId31" cstate="email"/>
              <a:srcRect/>
              <a:stretch>
                <a:fillRect/>
              </a:stretch>
            </p:blipFill>
            <p:spPr bwMode="auto">
              <a:xfrm>
                <a:off x="7144512" y="2340864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36" name="Text Box 1546"/>
              <p:cNvSpPr txBox="1">
                <a:spLocks noChangeArrowheads="1"/>
              </p:cNvSpPr>
              <p:nvPr/>
            </p:nvSpPr>
            <p:spPr bwMode="auto">
              <a:xfrm rot="1771934">
                <a:off x="7163280" y="233776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11" name="Полилиния 48"/>
            <p:cNvGrpSpPr>
              <a:grpSpLocks/>
            </p:cNvGrpSpPr>
            <p:nvPr/>
          </p:nvGrpSpPr>
          <p:grpSpPr bwMode="auto">
            <a:xfrm>
              <a:off x="6840218" y="1771945"/>
              <a:ext cx="316506" cy="315538"/>
              <a:chOff x="6918960" y="2029968"/>
              <a:chExt cx="359664" cy="347472"/>
            </a:xfrm>
          </p:grpSpPr>
          <p:pic>
            <p:nvPicPr>
              <p:cNvPr id="11333" name="Полилиния 48"/>
              <p:cNvPicPr>
                <a:picLocks noChangeArrowheads="1"/>
              </p:cNvPicPr>
              <p:nvPr/>
            </p:nvPicPr>
            <p:blipFill>
              <a:blip r:embed="rId26" cstate="email"/>
              <a:srcRect/>
              <a:stretch>
                <a:fillRect/>
              </a:stretch>
            </p:blipFill>
            <p:spPr bwMode="auto">
              <a:xfrm>
                <a:off x="6918960" y="2029968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34" name="Text Box 1549"/>
              <p:cNvSpPr txBox="1">
                <a:spLocks noChangeArrowheads="1"/>
              </p:cNvSpPr>
              <p:nvPr/>
            </p:nvSpPr>
            <p:spPr bwMode="auto">
              <a:xfrm>
                <a:off x="6939184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12" name="Полилиния 49"/>
            <p:cNvGrpSpPr>
              <a:grpSpLocks/>
            </p:cNvGrpSpPr>
            <p:nvPr/>
          </p:nvGrpSpPr>
          <p:grpSpPr bwMode="auto">
            <a:xfrm>
              <a:off x="7537605" y="559614"/>
              <a:ext cx="316506" cy="321074"/>
              <a:chOff x="7711440" y="694944"/>
              <a:chExt cx="359664" cy="353568"/>
            </a:xfrm>
          </p:grpSpPr>
          <p:pic>
            <p:nvPicPr>
              <p:cNvPr id="11331" name="Полилиния 49"/>
              <p:cNvPicPr>
                <a:picLocks noChangeArrowheads="1"/>
              </p:cNvPicPr>
              <p:nvPr/>
            </p:nvPicPr>
            <p:blipFill>
              <a:blip r:embed="rId32" cstate="email"/>
              <a:srcRect/>
              <a:stretch>
                <a:fillRect/>
              </a:stretch>
            </p:blipFill>
            <p:spPr bwMode="auto">
              <a:xfrm>
                <a:off x="7711440" y="694944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32" name="Text Box 1552"/>
              <p:cNvSpPr txBox="1">
                <a:spLocks noChangeArrowheads="1"/>
              </p:cNvSpPr>
              <p:nvPr/>
            </p:nvSpPr>
            <p:spPr bwMode="auto">
              <a:xfrm rot="1874303">
                <a:off x="7733404" y="68732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13" name="Полилиния 50"/>
            <p:cNvGrpSpPr>
              <a:grpSpLocks/>
            </p:cNvGrpSpPr>
            <p:nvPr/>
          </p:nvGrpSpPr>
          <p:grpSpPr bwMode="auto">
            <a:xfrm>
              <a:off x="6968967" y="487650"/>
              <a:ext cx="311142" cy="321074"/>
              <a:chOff x="7065264" y="615696"/>
              <a:chExt cx="353568" cy="353568"/>
            </a:xfrm>
          </p:grpSpPr>
          <p:pic>
            <p:nvPicPr>
              <p:cNvPr id="11329" name="Полилиния 50"/>
              <p:cNvPicPr>
                <a:picLocks noChangeArrowheads="1"/>
              </p:cNvPicPr>
              <p:nvPr/>
            </p:nvPicPr>
            <p:blipFill>
              <a:blip r:embed="rId33" cstate="email"/>
              <a:srcRect/>
              <a:stretch>
                <a:fillRect/>
              </a:stretch>
            </p:blipFill>
            <p:spPr bwMode="auto">
              <a:xfrm>
                <a:off x="7065264" y="615696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30" name="Text Box 1555"/>
              <p:cNvSpPr txBox="1">
                <a:spLocks noChangeArrowheads="1"/>
              </p:cNvSpPr>
              <p:nvPr/>
            </p:nvSpPr>
            <p:spPr bwMode="auto">
              <a:xfrm rot="1874303">
                <a:off x="7083972" y="60866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14" name="Полилиния 51"/>
            <p:cNvGrpSpPr>
              <a:grpSpLocks/>
            </p:cNvGrpSpPr>
            <p:nvPr/>
          </p:nvGrpSpPr>
          <p:grpSpPr bwMode="auto">
            <a:xfrm>
              <a:off x="7913121" y="127825"/>
              <a:ext cx="311142" cy="315538"/>
              <a:chOff x="8138160" y="219456"/>
              <a:chExt cx="353568" cy="347472"/>
            </a:xfrm>
          </p:grpSpPr>
          <p:pic>
            <p:nvPicPr>
              <p:cNvPr id="11327" name="Полилиния 51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8138160" y="21945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28" name="Text Box 1558"/>
              <p:cNvSpPr txBox="1">
                <a:spLocks noChangeArrowheads="1"/>
              </p:cNvSpPr>
              <p:nvPr/>
            </p:nvSpPr>
            <p:spPr bwMode="auto">
              <a:xfrm>
                <a:off x="8156870" y="23600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15" name="Полилиния 52"/>
            <p:cNvGrpSpPr>
              <a:grpSpLocks/>
            </p:cNvGrpSpPr>
            <p:nvPr/>
          </p:nvGrpSpPr>
          <p:grpSpPr bwMode="auto">
            <a:xfrm>
              <a:off x="7628802" y="199790"/>
              <a:ext cx="311142" cy="315538"/>
              <a:chOff x="7815072" y="298704"/>
              <a:chExt cx="353568" cy="347472"/>
            </a:xfrm>
          </p:grpSpPr>
          <p:pic>
            <p:nvPicPr>
              <p:cNvPr id="11325" name="Полилиния 52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7815072" y="29870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26" name="Text Box 1561"/>
              <p:cNvSpPr txBox="1">
                <a:spLocks noChangeArrowheads="1"/>
              </p:cNvSpPr>
              <p:nvPr/>
            </p:nvSpPr>
            <p:spPr bwMode="auto">
              <a:xfrm>
                <a:off x="7832154" y="3146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16" name="Полилиния 53"/>
            <p:cNvGrpSpPr>
              <a:grpSpLocks/>
            </p:cNvGrpSpPr>
            <p:nvPr/>
          </p:nvGrpSpPr>
          <p:grpSpPr bwMode="auto">
            <a:xfrm>
              <a:off x="7913121" y="626044"/>
              <a:ext cx="311142" cy="315538"/>
              <a:chOff x="8138160" y="768096"/>
              <a:chExt cx="353568" cy="347472"/>
            </a:xfrm>
          </p:grpSpPr>
          <p:pic>
            <p:nvPicPr>
              <p:cNvPr id="11323" name="Полилиния 53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8138160" y="76809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24" name="Text Box 1564"/>
              <p:cNvSpPr txBox="1">
                <a:spLocks noChangeArrowheads="1"/>
              </p:cNvSpPr>
              <p:nvPr/>
            </p:nvSpPr>
            <p:spPr bwMode="auto">
              <a:xfrm>
                <a:off x="8156870" y="78667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17" name="Полилиния 54"/>
            <p:cNvGrpSpPr>
              <a:grpSpLocks/>
            </p:cNvGrpSpPr>
            <p:nvPr/>
          </p:nvGrpSpPr>
          <p:grpSpPr bwMode="auto">
            <a:xfrm>
              <a:off x="8036504" y="415685"/>
              <a:ext cx="316506" cy="321074"/>
              <a:chOff x="8278368" y="536448"/>
              <a:chExt cx="359664" cy="353568"/>
            </a:xfrm>
          </p:grpSpPr>
          <p:pic>
            <p:nvPicPr>
              <p:cNvPr id="11321" name="Полилиния 54"/>
              <p:cNvPicPr>
                <a:picLocks noChangeArrowheads="1"/>
              </p:cNvPicPr>
              <p:nvPr/>
            </p:nvPicPr>
            <p:blipFill>
              <a:blip r:embed="rId34" cstate="email"/>
              <a:srcRect/>
              <a:stretch>
                <a:fillRect/>
              </a:stretch>
            </p:blipFill>
            <p:spPr bwMode="auto">
              <a:xfrm>
                <a:off x="8278368" y="536448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22" name="Text Box 1567"/>
              <p:cNvSpPr txBox="1">
                <a:spLocks noChangeArrowheads="1"/>
              </p:cNvSpPr>
              <p:nvPr/>
            </p:nvSpPr>
            <p:spPr bwMode="auto">
              <a:xfrm rot="1874303">
                <a:off x="8301657" y="52999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318" name="Полилиния 55"/>
            <p:cNvGrpSpPr>
              <a:grpSpLocks/>
            </p:cNvGrpSpPr>
            <p:nvPr/>
          </p:nvGrpSpPr>
          <p:grpSpPr bwMode="auto">
            <a:xfrm>
              <a:off x="6555899" y="1340156"/>
              <a:ext cx="311142" cy="315538"/>
              <a:chOff x="6595872" y="1554480"/>
              <a:chExt cx="353568" cy="347472"/>
            </a:xfrm>
          </p:grpSpPr>
          <p:pic>
            <p:nvPicPr>
              <p:cNvPr id="11319" name="Полилиния 55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595872" y="155448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20" name="Text Box 1570"/>
              <p:cNvSpPr txBox="1">
                <a:spLocks noChangeArrowheads="1"/>
              </p:cNvSpPr>
              <p:nvPr/>
            </p:nvSpPr>
            <p:spPr bwMode="auto">
              <a:xfrm>
                <a:off x="6614468" y="157335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олилиния 116"/>
          <p:cNvSpPr/>
          <p:nvPr/>
        </p:nvSpPr>
        <p:spPr>
          <a:xfrm>
            <a:off x="-2949" y="5383796"/>
            <a:ext cx="9158472" cy="1485714"/>
          </a:xfrm>
          <a:custGeom>
            <a:avLst/>
            <a:gdLst>
              <a:gd name="connsiteX0" fmla="*/ 0 w 7531100"/>
              <a:gd name="connsiteY0" fmla="*/ 0 h 1384300"/>
              <a:gd name="connsiteX1" fmla="*/ 3200400 w 7531100"/>
              <a:gd name="connsiteY1" fmla="*/ 12700 h 1384300"/>
              <a:gd name="connsiteX2" fmla="*/ 6070600 w 7531100"/>
              <a:gd name="connsiteY2" fmla="*/ 241300 h 1384300"/>
              <a:gd name="connsiteX3" fmla="*/ 7531100 w 7531100"/>
              <a:gd name="connsiteY3" fmla="*/ 1371600 h 1384300"/>
              <a:gd name="connsiteX4" fmla="*/ 0 w 7531100"/>
              <a:gd name="connsiteY4" fmla="*/ 1384300 h 1384300"/>
              <a:gd name="connsiteX5" fmla="*/ 0 w 7531100"/>
              <a:gd name="connsiteY5" fmla="*/ 0 h 1384300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31100 w 7531100"/>
              <a:gd name="connsiteY3" fmla="*/ 1699169 h 1711869"/>
              <a:gd name="connsiteX4" fmla="*/ 0 w 7531100"/>
              <a:gd name="connsiteY4" fmla="*/ 1711869 h 1711869"/>
              <a:gd name="connsiteX5" fmla="*/ 0 w 7531100"/>
              <a:gd name="connsiteY5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31100 w 7531100"/>
              <a:gd name="connsiteY3" fmla="*/ 1699169 h 1711869"/>
              <a:gd name="connsiteX4" fmla="*/ 0 w 7531100"/>
              <a:gd name="connsiteY4" fmla="*/ 1711869 h 1711869"/>
              <a:gd name="connsiteX5" fmla="*/ 0 w 7531100"/>
              <a:gd name="connsiteY5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31100 w 7531100"/>
              <a:gd name="connsiteY3" fmla="*/ 1699169 h 1711869"/>
              <a:gd name="connsiteX4" fmla="*/ 0 w 7531100"/>
              <a:gd name="connsiteY4" fmla="*/ 1711869 h 1711869"/>
              <a:gd name="connsiteX5" fmla="*/ 0 w 7531100"/>
              <a:gd name="connsiteY5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31100 w 7531100"/>
              <a:gd name="connsiteY3" fmla="*/ 1699169 h 1711869"/>
              <a:gd name="connsiteX4" fmla="*/ 0 w 7531100"/>
              <a:gd name="connsiteY4" fmla="*/ 1711869 h 1711869"/>
              <a:gd name="connsiteX5" fmla="*/ 0 w 7531100"/>
              <a:gd name="connsiteY5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18023 w 7531100"/>
              <a:gd name="connsiteY3" fmla="*/ 311666 h 1711869"/>
              <a:gd name="connsiteX4" fmla="*/ 7531100 w 7531100"/>
              <a:gd name="connsiteY4" fmla="*/ 1699169 h 1711869"/>
              <a:gd name="connsiteX5" fmla="*/ 0 w 7531100"/>
              <a:gd name="connsiteY5" fmla="*/ 1711869 h 1711869"/>
              <a:gd name="connsiteX6" fmla="*/ 0 w 7531100"/>
              <a:gd name="connsiteY6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18023 w 7531100"/>
              <a:gd name="connsiteY3" fmla="*/ 311666 h 1711869"/>
              <a:gd name="connsiteX4" fmla="*/ 7531100 w 7531100"/>
              <a:gd name="connsiteY4" fmla="*/ 1699169 h 1711869"/>
              <a:gd name="connsiteX5" fmla="*/ 0 w 7531100"/>
              <a:gd name="connsiteY5" fmla="*/ 1711869 h 1711869"/>
              <a:gd name="connsiteX6" fmla="*/ 0 w 7531100"/>
              <a:gd name="connsiteY6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18023 w 7531100"/>
              <a:gd name="connsiteY3" fmla="*/ 311666 h 1711869"/>
              <a:gd name="connsiteX4" fmla="*/ 7531100 w 7531100"/>
              <a:gd name="connsiteY4" fmla="*/ 1699169 h 1711869"/>
              <a:gd name="connsiteX5" fmla="*/ 0 w 7531100"/>
              <a:gd name="connsiteY5" fmla="*/ 1711869 h 1711869"/>
              <a:gd name="connsiteX6" fmla="*/ 0 w 7531100"/>
              <a:gd name="connsiteY6" fmla="*/ 327569 h 17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1100" h="1711869">
                <a:moveTo>
                  <a:pt x="0" y="327569"/>
                </a:moveTo>
                <a:cubicBezTo>
                  <a:pt x="998562" y="0"/>
                  <a:pt x="2157430" y="512234"/>
                  <a:pt x="3200400" y="340269"/>
                </a:cubicBezTo>
                <a:cubicBezTo>
                  <a:pt x="4225399" y="178329"/>
                  <a:pt x="5274201" y="94191"/>
                  <a:pt x="6070600" y="568869"/>
                </a:cubicBezTo>
                <a:cubicBezTo>
                  <a:pt x="6563499" y="668857"/>
                  <a:pt x="7177844" y="446598"/>
                  <a:pt x="7518023" y="311666"/>
                </a:cubicBezTo>
                <a:lnTo>
                  <a:pt x="7531100" y="1699169"/>
                </a:lnTo>
                <a:lnTo>
                  <a:pt x="0" y="1711869"/>
                </a:lnTo>
                <a:lnTo>
                  <a:pt x="0" y="327569"/>
                </a:lnTo>
                <a:close/>
              </a:path>
            </a:pathLst>
          </a:custGeom>
          <a:gradFill>
            <a:gsLst>
              <a:gs pos="100000">
                <a:srgbClr val="92D050"/>
              </a:gs>
              <a:gs pos="0">
                <a:schemeClr val="accent3">
                  <a:lumMod val="50000"/>
                </a:schemeClr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 prstMaterial="matte">
            <a:bevelT w="4889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18082" y="5851833"/>
            <a:ext cx="9247998" cy="992275"/>
          </a:xfrm>
          <a:custGeom>
            <a:avLst/>
            <a:gdLst>
              <a:gd name="connsiteX0" fmla="*/ 9194800 w 9781117"/>
              <a:gd name="connsiteY0" fmla="*/ 511588 h 2492788"/>
              <a:gd name="connsiteX1" fmla="*/ 5715000 w 9781117"/>
              <a:gd name="connsiteY1" fmla="*/ 295688 h 2492788"/>
              <a:gd name="connsiteX2" fmla="*/ 1765300 w 9781117"/>
              <a:gd name="connsiteY2" fmla="*/ 943388 h 2492788"/>
              <a:gd name="connsiteX3" fmla="*/ 63500 w 9781117"/>
              <a:gd name="connsiteY3" fmla="*/ 816388 h 2492788"/>
              <a:gd name="connsiteX4" fmla="*/ 0 w 9781117"/>
              <a:gd name="connsiteY4" fmla="*/ 2480088 h 2492788"/>
              <a:gd name="connsiteX5" fmla="*/ 9232900 w 9781117"/>
              <a:gd name="connsiteY5" fmla="*/ 2492788 h 2492788"/>
              <a:gd name="connsiteX6" fmla="*/ 9194800 w 9781117"/>
              <a:gd name="connsiteY6" fmla="*/ 511588 h 2492788"/>
              <a:gd name="connsiteX0" fmla="*/ 9194800 w 9247681"/>
              <a:gd name="connsiteY0" fmla="*/ 511588 h 2492788"/>
              <a:gd name="connsiteX1" fmla="*/ 5715000 w 9247681"/>
              <a:gd name="connsiteY1" fmla="*/ 295688 h 2492788"/>
              <a:gd name="connsiteX2" fmla="*/ 1765300 w 9247681"/>
              <a:gd name="connsiteY2" fmla="*/ 943388 h 2492788"/>
              <a:gd name="connsiteX3" fmla="*/ 63500 w 9247681"/>
              <a:gd name="connsiteY3" fmla="*/ 816388 h 2492788"/>
              <a:gd name="connsiteX4" fmla="*/ 0 w 9247681"/>
              <a:gd name="connsiteY4" fmla="*/ 2480088 h 2492788"/>
              <a:gd name="connsiteX5" fmla="*/ 9232900 w 9247681"/>
              <a:gd name="connsiteY5" fmla="*/ 2492788 h 2492788"/>
              <a:gd name="connsiteX6" fmla="*/ 9194800 w 9247681"/>
              <a:gd name="connsiteY6" fmla="*/ 511588 h 2492788"/>
              <a:gd name="connsiteX0" fmla="*/ 9194800 w 9247681"/>
              <a:gd name="connsiteY0" fmla="*/ 511588 h 2492788"/>
              <a:gd name="connsiteX1" fmla="*/ 5715000 w 9247681"/>
              <a:gd name="connsiteY1" fmla="*/ 295688 h 2492788"/>
              <a:gd name="connsiteX2" fmla="*/ 1765300 w 9247681"/>
              <a:gd name="connsiteY2" fmla="*/ 943388 h 2492788"/>
              <a:gd name="connsiteX3" fmla="*/ 63500 w 9247681"/>
              <a:gd name="connsiteY3" fmla="*/ 816388 h 2492788"/>
              <a:gd name="connsiteX4" fmla="*/ 0 w 9247681"/>
              <a:gd name="connsiteY4" fmla="*/ 2480088 h 2492788"/>
              <a:gd name="connsiteX5" fmla="*/ 9232900 w 9247681"/>
              <a:gd name="connsiteY5" fmla="*/ 2492788 h 2492788"/>
              <a:gd name="connsiteX6" fmla="*/ 9194800 w 9247681"/>
              <a:gd name="connsiteY6" fmla="*/ 511588 h 2492788"/>
              <a:gd name="connsiteX0" fmla="*/ 9194800 w 9247681"/>
              <a:gd name="connsiteY0" fmla="*/ 511588 h 2492788"/>
              <a:gd name="connsiteX1" fmla="*/ 5715000 w 9247681"/>
              <a:gd name="connsiteY1" fmla="*/ 295688 h 2492788"/>
              <a:gd name="connsiteX2" fmla="*/ 1765300 w 9247681"/>
              <a:gd name="connsiteY2" fmla="*/ 943388 h 2492788"/>
              <a:gd name="connsiteX3" fmla="*/ 63500 w 9247681"/>
              <a:gd name="connsiteY3" fmla="*/ 816388 h 2492788"/>
              <a:gd name="connsiteX4" fmla="*/ 0 w 9247681"/>
              <a:gd name="connsiteY4" fmla="*/ 2480088 h 2492788"/>
              <a:gd name="connsiteX5" fmla="*/ 9232900 w 9247681"/>
              <a:gd name="connsiteY5" fmla="*/ 2492788 h 2492788"/>
              <a:gd name="connsiteX6" fmla="*/ 9194800 w 9247681"/>
              <a:gd name="connsiteY6" fmla="*/ 511588 h 2492788"/>
              <a:gd name="connsiteX0" fmla="*/ 9194800 w 9247681"/>
              <a:gd name="connsiteY0" fmla="*/ 487658 h 2468858"/>
              <a:gd name="connsiteX1" fmla="*/ 5715000 w 9247681"/>
              <a:gd name="connsiteY1" fmla="*/ 271758 h 2468858"/>
              <a:gd name="connsiteX2" fmla="*/ 1765300 w 9247681"/>
              <a:gd name="connsiteY2" fmla="*/ 919458 h 2468858"/>
              <a:gd name="connsiteX3" fmla="*/ 63500 w 9247681"/>
              <a:gd name="connsiteY3" fmla="*/ 792458 h 2468858"/>
              <a:gd name="connsiteX4" fmla="*/ 0 w 9247681"/>
              <a:gd name="connsiteY4" fmla="*/ 2456158 h 2468858"/>
              <a:gd name="connsiteX5" fmla="*/ 9232900 w 9247681"/>
              <a:gd name="connsiteY5" fmla="*/ 2468858 h 2468858"/>
              <a:gd name="connsiteX6" fmla="*/ 9194800 w 9247681"/>
              <a:gd name="connsiteY6" fmla="*/ 487658 h 2468858"/>
              <a:gd name="connsiteX0" fmla="*/ 9194800 w 9247681"/>
              <a:gd name="connsiteY0" fmla="*/ 487658 h 2468858"/>
              <a:gd name="connsiteX1" fmla="*/ 5715000 w 9247681"/>
              <a:gd name="connsiteY1" fmla="*/ 271758 h 2468858"/>
              <a:gd name="connsiteX2" fmla="*/ 1765300 w 9247681"/>
              <a:gd name="connsiteY2" fmla="*/ 919458 h 2468858"/>
              <a:gd name="connsiteX3" fmla="*/ 63500 w 9247681"/>
              <a:gd name="connsiteY3" fmla="*/ 792458 h 2468858"/>
              <a:gd name="connsiteX4" fmla="*/ 0 w 9247681"/>
              <a:gd name="connsiteY4" fmla="*/ 2456158 h 2468858"/>
              <a:gd name="connsiteX5" fmla="*/ 9232900 w 9247681"/>
              <a:gd name="connsiteY5" fmla="*/ 2468858 h 2468858"/>
              <a:gd name="connsiteX6" fmla="*/ 9194800 w 9247681"/>
              <a:gd name="connsiteY6" fmla="*/ 487658 h 2468858"/>
              <a:gd name="connsiteX0" fmla="*/ 9194800 w 9247681"/>
              <a:gd name="connsiteY0" fmla="*/ 487658 h 2468858"/>
              <a:gd name="connsiteX1" fmla="*/ 5715000 w 9247681"/>
              <a:gd name="connsiteY1" fmla="*/ 271758 h 2468858"/>
              <a:gd name="connsiteX2" fmla="*/ 1765300 w 9247681"/>
              <a:gd name="connsiteY2" fmla="*/ 919458 h 2468858"/>
              <a:gd name="connsiteX3" fmla="*/ 63500 w 9247681"/>
              <a:gd name="connsiteY3" fmla="*/ 792458 h 2468858"/>
              <a:gd name="connsiteX4" fmla="*/ 0 w 9247681"/>
              <a:gd name="connsiteY4" fmla="*/ 2456158 h 2468858"/>
              <a:gd name="connsiteX5" fmla="*/ 9232900 w 9247681"/>
              <a:gd name="connsiteY5" fmla="*/ 2468858 h 2468858"/>
              <a:gd name="connsiteX6" fmla="*/ 9194800 w 9247681"/>
              <a:gd name="connsiteY6" fmla="*/ 487658 h 246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7681" h="2468858">
                <a:moveTo>
                  <a:pt x="9194800" y="487658"/>
                </a:moveTo>
                <a:cubicBezTo>
                  <a:pt x="8608483" y="121475"/>
                  <a:pt x="6832055" y="802503"/>
                  <a:pt x="5715000" y="271758"/>
                </a:cubicBezTo>
                <a:cubicBezTo>
                  <a:pt x="5445623" y="0"/>
                  <a:pt x="2116574" y="444364"/>
                  <a:pt x="1765300" y="919458"/>
                </a:cubicBezTo>
                <a:cubicBezTo>
                  <a:pt x="1117095" y="1140637"/>
                  <a:pt x="630767" y="834791"/>
                  <a:pt x="63500" y="792458"/>
                </a:cubicBezTo>
                <a:lnTo>
                  <a:pt x="0" y="2456158"/>
                </a:lnTo>
                <a:lnTo>
                  <a:pt x="9232900" y="2468858"/>
                </a:lnTo>
                <a:cubicBezTo>
                  <a:pt x="9215861" y="1804322"/>
                  <a:pt x="9247681" y="1320553"/>
                  <a:pt x="9194800" y="487658"/>
                </a:cubicBezTo>
                <a:close/>
              </a:path>
            </a:pathLst>
          </a:custGeom>
          <a:gradFill>
            <a:gsLst>
              <a:gs pos="100000">
                <a:srgbClr val="92D050"/>
              </a:gs>
              <a:gs pos="0">
                <a:schemeClr val="accent3">
                  <a:lumMod val="50000"/>
                </a:schemeClr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 prstMaterial="matte">
            <a:bevelT w="4889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080" name="Группа 56"/>
          <p:cNvGrpSpPr>
            <a:grpSpLocks/>
          </p:cNvGrpSpPr>
          <p:nvPr/>
        </p:nvGrpSpPr>
        <p:grpSpPr bwMode="auto">
          <a:xfrm rot="5400000">
            <a:off x="6333332" y="4047331"/>
            <a:ext cx="3529012" cy="2092325"/>
            <a:chOff x="5214942" y="-71462"/>
            <a:chExt cx="4191236" cy="2724650"/>
          </a:xfrm>
        </p:grpSpPr>
        <p:grpSp>
          <p:nvGrpSpPr>
            <p:cNvPr id="3546" name="Полилиния 3"/>
            <p:cNvGrpSpPr>
              <a:grpSpLocks/>
            </p:cNvGrpSpPr>
            <p:nvPr/>
          </p:nvGrpSpPr>
          <p:grpSpPr bwMode="auto">
            <a:xfrm>
              <a:off x="5300603" y="769973"/>
              <a:ext cx="3851719" cy="1760371"/>
              <a:chOff x="5169408" y="926592"/>
              <a:chExt cx="4376928" cy="1938528"/>
            </a:xfrm>
          </p:grpSpPr>
          <p:pic>
            <p:nvPicPr>
              <p:cNvPr id="3688" name="Полилиния 3"/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169408" y="926592"/>
                <a:ext cx="4376928" cy="1938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9" name="Text Box 11"/>
              <p:cNvSpPr txBox="1">
                <a:spLocks noChangeArrowheads="1"/>
              </p:cNvSpPr>
              <p:nvPr/>
            </p:nvSpPr>
            <p:spPr bwMode="auto">
              <a:xfrm>
                <a:off x="5189444" y="944014"/>
                <a:ext cx="4347435" cy="190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47" name="Полилиния 10"/>
            <p:cNvGrpSpPr>
              <a:grpSpLocks/>
            </p:cNvGrpSpPr>
            <p:nvPr/>
          </p:nvGrpSpPr>
          <p:grpSpPr bwMode="auto">
            <a:xfrm>
              <a:off x="6850947" y="-115748"/>
              <a:ext cx="2510591" cy="1334118"/>
              <a:chOff x="6931152" y="-48768"/>
              <a:chExt cx="2852928" cy="1469136"/>
            </a:xfrm>
          </p:grpSpPr>
          <p:pic>
            <p:nvPicPr>
              <p:cNvPr id="3686" name="Полилиния 10"/>
              <p:cNvPicPr>
                <a:picLocks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931152" y="-48768"/>
                <a:ext cx="2852928" cy="1469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7" name="Text Box 14"/>
              <p:cNvSpPr txBox="1">
                <a:spLocks noChangeArrowheads="1"/>
              </p:cNvSpPr>
              <p:nvPr/>
            </p:nvSpPr>
            <p:spPr bwMode="auto">
              <a:xfrm rot="-9939268">
                <a:off x="6997567" y="82199"/>
                <a:ext cx="2837239" cy="1437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48" name="Полилиния 9"/>
            <p:cNvGrpSpPr>
              <a:grpSpLocks/>
            </p:cNvGrpSpPr>
            <p:nvPr/>
          </p:nvGrpSpPr>
          <p:grpSpPr bwMode="auto">
            <a:xfrm>
              <a:off x="6985060" y="199790"/>
              <a:ext cx="311142" cy="315538"/>
              <a:chOff x="7083552" y="298704"/>
              <a:chExt cx="353568" cy="347472"/>
            </a:xfrm>
          </p:grpSpPr>
          <p:pic>
            <p:nvPicPr>
              <p:cNvPr id="3684" name="Полилиния 9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7083552" y="29870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5" name="Text Box 17"/>
              <p:cNvSpPr txBox="1">
                <a:spLocks noChangeArrowheads="1"/>
              </p:cNvSpPr>
              <p:nvPr/>
            </p:nvSpPr>
            <p:spPr bwMode="auto">
              <a:xfrm>
                <a:off x="7101543" y="3146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49" name="Полилиния 11"/>
            <p:cNvGrpSpPr>
              <a:grpSpLocks/>
            </p:cNvGrpSpPr>
            <p:nvPr/>
          </p:nvGrpSpPr>
          <p:grpSpPr bwMode="auto">
            <a:xfrm>
              <a:off x="7489324" y="78003"/>
              <a:ext cx="311142" cy="321074"/>
              <a:chOff x="7656576" y="164592"/>
              <a:chExt cx="353568" cy="353568"/>
            </a:xfrm>
          </p:grpSpPr>
          <p:pic>
            <p:nvPicPr>
              <p:cNvPr id="3682" name="Полилиния 11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7656576" y="164592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3" name="Text Box 20"/>
              <p:cNvSpPr txBox="1">
                <a:spLocks noChangeArrowheads="1"/>
              </p:cNvSpPr>
              <p:nvPr/>
            </p:nvSpPr>
            <p:spPr bwMode="auto">
              <a:xfrm rot="-1891794">
                <a:off x="7669796" y="15733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50" name="Полилиния 12"/>
            <p:cNvGrpSpPr>
              <a:grpSpLocks/>
            </p:cNvGrpSpPr>
            <p:nvPr/>
          </p:nvGrpSpPr>
          <p:grpSpPr bwMode="auto">
            <a:xfrm>
              <a:off x="8127701" y="-88069"/>
              <a:ext cx="311142" cy="315538"/>
              <a:chOff x="8382000" y="-18288"/>
              <a:chExt cx="353568" cy="347472"/>
            </a:xfrm>
          </p:grpSpPr>
          <p:pic>
            <p:nvPicPr>
              <p:cNvPr id="3680" name="Полилиния 12"/>
              <p:cNvPicPr>
                <a:picLocks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8382000" y="-1828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1" name="Text Box 23"/>
              <p:cNvSpPr txBox="1">
                <a:spLocks noChangeArrowheads="1"/>
              </p:cNvSpPr>
              <p:nvPr/>
            </p:nvSpPr>
            <p:spPr bwMode="auto">
              <a:xfrm>
                <a:off x="8400408" y="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51" name="Полилиния 13"/>
            <p:cNvGrpSpPr>
              <a:grpSpLocks/>
            </p:cNvGrpSpPr>
            <p:nvPr/>
          </p:nvGrpSpPr>
          <p:grpSpPr bwMode="auto">
            <a:xfrm>
              <a:off x="7768279" y="-88069"/>
              <a:ext cx="316506" cy="315538"/>
              <a:chOff x="7973568" y="-18288"/>
              <a:chExt cx="359664" cy="347472"/>
            </a:xfrm>
          </p:grpSpPr>
          <p:pic>
            <p:nvPicPr>
              <p:cNvPr id="3678" name="Полилиния 13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973568" y="-18288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79" name="Text Box 26"/>
              <p:cNvSpPr txBox="1">
                <a:spLocks noChangeArrowheads="1"/>
              </p:cNvSpPr>
              <p:nvPr/>
            </p:nvSpPr>
            <p:spPr bwMode="auto">
              <a:xfrm>
                <a:off x="7994512" y="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52" name="Полилиния 14"/>
            <p:cNvGrpSpPr>
              <a:grpSpLocks/>
            </p:cNvGrpSpPr>
            <p:nvPr/>
          </p:nvGrpSpPr>
          <p:grpSpPr bwMode="auto">
            <a:xfrm>
              <a:off x="7344482" y="410149"/>
              <a:ext cx="311142" cy="315538"/>
              <a:chOff x="7491984" y="530352"/>
              <a:chExt cx="353568" cy="347472"/>
            </a:xfrm>
          </p:grpSpPr>
          <p:pic>
            <p:nvPicPr>
              <p:cNvPr id="3676" name="Полилиния 14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491984" y="53035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77" name="Text Box 29"/>
              <p:cNvSpPr txBox="1">
                <a:spLocks noChangeArrowheads="1"/>
              </p:cNvSpPr>
              <p:nvPr/>
            </p:nvSpPr>
            <p:spPr bwMode="auto">
              <a:xfrm>
                <a:off x="7507438" y="55067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53" name="Полилиния 15"/>
            <p:cNvGrpSpPr>
              <a:grpSpLocks/>
            </p:cNvGrpSpPr>
            <p:nvPr/>
          </p:nvGrpSpPr>
          <p:grpSpPr bwMode="auto">
            <a:xfrm>
              <a:off x="6700741" y="482114"/>
              <a:ext cx="311142" cy="315538"/>
              <a:chOff x="6760464" y="609600"/>
              <a:chExt cx="353568" cy="347472"/>
            </a:xfrm>
          </p:grpSpPr>
          <p:pic>
            <p:nvPicPr>
              <p:cNvPr id="3674" name="Полилиния 15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760464" y="60960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75" name="Text Box 32"/>
              <p:cNvSpPr txBox="1">
                <a:spLocks noChangeArrowheads="1"/>
              </p:cNvSpPr>
              <p:nvPr/>
            </p:nvSpPr>
            <p:spPr bwMode="auto">
              <a:xfrm>
                <a:off x="6776826" y="62934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54" name="Полилиния 16"/>
            <p:cNvGrpSpPr>
              <a:grpSpLocks/>
            </p:cNvGrpSpPr>
            <p:nvPr/>
          </p:nvGrpSpPr>
          <p:grpSpPr bwMode="auto">
            <a:xfrm>
              <a:off x="7269379" y="913903"/>
              <a:ext cx="311142" cy="315538"/>
              <a:chOff x="7406640" y="1085088"/>
              <a:chExt cx="353568" cy="347472"/>
            </a:xfrm>
          </p:grpSpPr>
          <p:pic>
            <p:nvPicPr>
              <p:cNvPr id="3672" name="Полилиния 16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406640" y="108508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73" name="Text Box 35"/>
              <p:cNvSpPr txBox="1">
                <a:spLocks noChangeArrowheads="1"/>
              </p:cNvSpPr>
              <p:nvPr/>
            </p:nvSpPr>
            <p:spPr bwMode="auto">
              <a:xfrm>
                <a:off x="7426259" y="110135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55" name="Полилиния 17"/>
            <p:cNvGrpSpPr>
              <a:grpSpLocks/>
            </p:cNvGrpSpPr>
            <p:nvPr/>
          </p:nvGrpSpPr>
          <p:grpSpPr bwMode="auto">
            <a:xfrm>
              <a:off x="7199641" y="626044"/>
              <a:ext cx="311142" cy="315538"/>
              <a:chOff x="7327392" y="768096"/>
              <a:chExt cx="353568" cy="347472"/>
            </a:xfrm>
          </p:grpSpPr>
          <p:pic>
            <p:nvPicPr>
              <p:cNvPr id="3670" name="Полилиния 17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7327392" y="76809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71" name="Text Box 38"/>
              <p:cNvSpPr txBox="1">
                <a:spLocks noChangeArrowheads="1"/>
              </p:cNvSpPr>
              <p:nvPr/>
            </p:nvSpPr>
            <p:spPr bwMode="auto">
              <a:xfrm>
                <a:off x="7345080" y="78667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56" name="Полилиния 18"/>
            <p:cNvGrpSpPr>
              <a:grpSpLocks/>
            </p:cNvGrpSpPr>
            <p:nvPr/>
          </p:nvGrpSpPr>
          <p:grpSpPr bwMode="auto">
            <a:xfrm>
              <a:off x="7553698" y="985868"/>
              <a:ext cx="316506" cy="315538"/>
              <a:chOff x="7729728" y="1164336"/>
              <a:chExt cx="359664" cy="347472"/>
            </a:xfrm>
          </p:grpSpPr>
          <p:pic>
            <p:nvPicPr>
              <p:cNvPr id="3668" name="Полилиния 18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729728" y="1164336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69" name="Text Box 41"/>
              <p:cNvSpPr txBox="1">
                <a:spLocks noChangeArrowheads="1"/>
              </p:cNvSpPr>
              <p:nvPr/>
            </p:nvSpPr>
            <p:spPr bwMode="auto">
              <a:xfrm>
                <a:off x="7750975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57" name="Полилиния 19"/>
            <p:cNvGrpSpPr>
              <a:grpSpLocks/>
            </p:cNvGrpSpPr>
            <p:nvPr/>
          </p:nvGrpSpPr>
          <p:grpSpPr bwMode="auto">
            <a:xfrm>
              <a:off x="7821924" y="919439"/>
              <a:ext cx="316506" cy="315538"/>
              <a:chOff x="8034528" y="1091184"/>
              <a:chExt cx="359664" cy="347472"/>
            </a:xfrm>
          </p:grpSpPr>
          <p:pic>
            <p:nvPicPr>
              <p:cNvPr id="3666" name="Полилиния 19"/>
              <p:cNvPicPr>
                <a:picLocks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8034528" y="1091184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67" name="Text Box 44"/>
              <p:cNvSpPr txBox="1">
                <a:spLocks noChangeArrowheads="1"/>
              </p:cNvSpPr>
              <p:nvPr/>
            </p:nvSpPr>
            <p:spPr bwMode="auto">
              <a:xfrm rot="1969772">
                <a:off x="8059685" y="10819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58" name="Полилиния 20"/>
            <p:cNvGrpSpPr>
              <a:grpSpLocks/>
            </p:cNvGrpSpPr>
            <p:nvPr/>
          </p:nvGrpSpPr>
          <p:grpSpPr bwMode="auto">
            <a:xfrm>
              <a:off x="7768279" y="410149"/>
              <a:ext cx="316506" cy="315538"/>
              <a:chOff x="7973568" y="530352"/>
              <a:chExt cx="359664" cy="347472"/>
            </a:xfrm>
          </p:grpSpPr>
          <p:pic>
            <p:nvPicPr>
              <p:cNvPr id="3664" name="Полилиния 20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973568" y="530352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65" name="Text Box 47"/>
              <p:cNvSpPr txBox="1">
                <a:spLocks noChangeArrowheads="1"/>
              </p:cNvSpPr>
              <p:nvPr/>
            </p:nvSpPr>
            <p:spPr bwMode="auto">
              <a:xfrm>
                <a:off x="7994512" y="55067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59" name="Полилиния 21"/>
            <p:cNvGrpSpPr>
              <a:grpSpLocks/>
            </p:cNvGrpSpPr>
            <p:nvPr/>
          </p:nvGrpSpPr>
          <p:grpSpPr bwMode="auto">
            <a:xfrm>
              <a:off x="8272543" y="482114"/>
              <a:ext cx="311142" cy="315538"/>
              <a:chOff x="8546592" y="609600"/>
              <a:chExt cx="353568" cy="347472"/>
            </a:xfrm>
          </p:grpSpPr>
          <p:pic>
            <p:nvPicPr>
              <p:cNvPr id="3662" name="Полилиния 21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8546592" y="60960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63" name="Text Box 50"/>
              <p:cNvSpPr txBox="1">
                <a:spLocks noChangeArrowheads="1"/>
              </p:cNvSpPr>
              <p:nvPr/>
            </p:nvSpPr>
            <p:spPr bwMode="auto">
              <a:xfrm>
                <a:off x="8562766" y="62934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60" name="Полилиния 22"/>
            <p:cNvGrpSpPr>
              <a:grpSpLocks/>
            </p:cNvGrpSpPr>
            <p:nvPr/>
          </p:nvGrpSpPr>
          <p:grpSpPr bwMode="auto">
            <a:xfrm>
              <a:off x="6555899" y="769973"/>
              <a:ext cx="311142" cy="315538"/>
              <a:chOff x="6595872" y="926592"/>
              <a:chExt cx="353568" cy="347472"/>
            </a:xfrm>
          </p:grpSpPr>
          <p:pic>
            <p:nvPicPr>
              <p:cNvPr id="3660" name="Полилиния 22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95872" y="92659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61" name="Text Box 53"/>
              <p:cNvSpPr txBox="1">
                <a:spLocks noChangeArrowheads="1"/>
              </p:cNvSpPr>
              <p:nvPr/>
            </p:nvSpPr>
            <p:spPr bwMode="auto">
              <a:xfrm>
                <a:off x="6614468" y="94401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61" name="Полилиния 23"/>
            <p:cNvGrpSpPr>
              <a:grpSpLocks/>
            </p:cNvGrpSpPr>
            <p:nvPr/>
          </p:nvGrpSpPr>
          <p:grpSpPr bwMode="auto">
            <a:xfrm>
              <a:off x="6051635" y="709080"/>
              <a:ext cx="305777" cy="326610"/>
              <a:chOff x="6022848" y="859536"/>
              <a:chExt cx="347472" cy="359664"/>
            </a:xfrm>
          </p:grpSpPr>
          <p:pic>
            <p:nvPicPr>
              <p:cNvPr id="3658" name="Полилиния 23"/>
              <p:cNvPicPr>
                <a:picLocks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6022848" y="859536"/>
                <a:ext cx="347472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59" name="Text Box 56"/>
              <p:cNvSpPr txBox="1">
                <a:spLocks noChangeArrowheads="1"/>
              </p:cNvSpPr>
              <p:nvPr/>
            </p:nvSpPr>
            <p:spPr bwMode="auto">
              <a:xfrm rot="-1189072">
                <a:off x="6046215" y="86534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62" name="Полилиния 24"/>
            <p:cNvGrpSpPr>
              <a:grpSpLocks/>
            </p:cNvGrpSpPr>
            <p:nvPr/>
          </p:nvGrpSpPr>
          <p:grpSpPr bwMode="auto">
            <a:xfrm>
              <a:off x="5209407" y="1057833"/>
              <a:ext cx="305777" cy="326610"/>
              <a:chOff x="5065776" y="1243584"/>
              <a:chExt cx="347472" cy="359664"/>
            </a:xfrm>
          </p:grpSpPr>
          <p:pic>
            <p:nvPicPr>
              <p:cNvPr id="3656" name="Полилиния 24"/>
              <p:cNvPicPr>
                <a:picLocks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5065776" y="1243584"/>
                <a:ext cx="347472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57" name="Text Box 59"/>
              <p:cNvSpPr txBox="1">
                <a:spLocks noChangeArrowheads="1"/>
              </p:cNvSpPr>
              <p:nvPr/>
            </p:nvSpPr>
            <p:spPr bwMode="auto">
              <a:xfrm rot="587691">
                <a:off x="5072066" y="12586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63" name="Полилиния 25"/>
            <p:cNvGrpSpPr>
              <a:grpSpLocks/>
            </p:cNvGrpSpPr>
            <p:nvPr/>
          </p:nvGrpSpPr>
          <p:grpSpPr bwMode="auto">
            <a:xfrm>
              <a:off x="5407894" y="1489622"/>
              <a:ext cx="305777" cy="332145"/>
              <a:chOff x="5291328" y="1719072"/>
              <a:chExt cx="347472" cy="365760"/>
            </a:xfrm>
          </p:grpSpPr>
          <p:pic>
            <p:nvPicPr>
              <p:cNvPr id="3654" name="Полилиния 25"/>
              <p:cNvPicPr>
                <a:picLocks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5291328" y="1719072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55" name="Text Box 62"/>
              <p:cNvSpPr txBox="1">
                <a:spLocks noChangeArrowheads="1"/>
              </p:cNvSpPr>
              <p:nvPr/>
            </p:nvSpPr>
            <p:spPr bwMode="auto">
              <a:xfrm rot="-1188270">
                <a:off x="5315603" y="173069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64" name="Полилиния 26"/>
            <p:cNvGrpSpPr>
              <a:grpSpLocks/>
            </p:cNvGrpSpPr>
            <p:nvPr/>
          </p:nvGrpSpPr>
          <p:grpSpPr bwMode="auto">
            <a:xfrm>
              <a:off x="6057000" y="1860518"/>
              <a:ext cx="311142" cy="321074"/>
              <a:chOff x="6028944" y="2127504"/>
              <a:chExt cx="353568" cy="353568"/>
            </a:xfrm>
          </p:grpSpPr>
          <p:pic>
            <p:nvPicPr>
              <p:cNvPr id="3652" name="Полилиния 26"/>
              <p:cNvPicPr>
                <a:picLocks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6028944" y="2127504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53" name="Text Box 65"/>
              <p:cNvSpPr txBox="1">
                <a:spLocks noChangeArrowheads="1"/>
              </p:cNvSpPr>
              <p:nvPr/>
            </p:nvSpPr>
            <p:spPr bwMode="auto">
              <a:xfrm rot="1771934">
                <a:off x="6046215" y="212403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65" name="Полилиния 27"/>
            <p:cNvGrpSpPr>
              <a:grpSpLocks/>
            </p:cNvGrpSpPr>
            <p:nvPr/>
          </p:nvGrpSpPr>
          <p:grpSpPr bwMode="auto">
            <a:xfrm>
              <a:off x="6201841" y="2286771"/>
              <a:ext cx="311142" cy="326610"/>
              <a:chOff x="6193536" y="2596896"/>
              <a:chExt cx="353568" cy="359664"/>
            </a:xfrm>
          </p:grpSpPr>
          <p:pic>
            <p:nvPicPr>
              <p:cNvPr id="3650" name="Полилиния 27"/>
              <p:cNvPicPr>
                <a:picLocks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6193536" y="2596896"/>
                <a:ext cx="353568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51" name="Text Box 68"/>
              <p:cNvSpPr txBox="1">
                <a:spLocks noChangeArrowheads="1"/>
              </p:cNvSpPr>
              <p:nvPr/>
            </p:nvSpPr>
            <p:spPr bwMode="auto">
              <a:xfrm rot="1666315">
                <a:off x="6208573" y="259603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66" name="Полилиния 28"/>
            <p:cNvGrpSpPr>
              <a:grpSpLocks/>
            </p:cNvGrpSpPr>
            <p:nvPr/>
          </p:nvGrpSpPr>
          <p:grpSpPr bwMode="auto">
            <a:xfrm>
              <a:off x="7129902" y="2342129"/>
              <a:ext cx="311142" cy="315538"/>
              <a:chOff x="7248144" y="2657856"/>
              <a:chExt cx="353568" cy="347472"/>
            </a:xfrm>
          </p:grpSpPr>
          <p:pic>
            <p:nvPicPr>
              <p:cNvPr id="3648" name="Полилиния 28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7248144" y="265785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49" name="Text Box 71"/>
              <p:cNvSpPr txBox="1">
                <a:spLocks noChangeArrowheads="1"/>
              </p:cNvSpPr>
              <p:nvPr/>
            </p:nvSpPr>
            <p:spPr bwMode="auto">
              <a:xfrm>
                <a:off x="7263901" y="267470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67" name="Полилиния 29"/>
            <p:cNvGrpSpPr>
              <a:grpSpLocks/>
            </p:cNvGrpSpPr>
            <p:nvPr/>
          </p:nvGrpSpPr>
          <p:grpSpPr bwMode="auto">
            <a:xfrm>
              <a:off x="7199641" y="1771945"/>
              <a:ext cx="311142" cy="315538"/>
              <a:chOff x="7327392" y="2029968"/>
              <a:chExt cx="353568" cy="347472"/>
            </a:xfrm>
          </p:grpSpPr>
          <p:pic>
            <p:nvPicPr>
              <p:cNvPr id="3646" name="Полилиния 29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327392" y="202996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47" name="Text Box 74"/>
              <p:cNvSpPr txBox="1">
                <a:spLocks noChangeArrowheads="1"/>
              </p:cNvSpPr>
              <p:nvPr/>
            </p:nvSpPr>
            <p:spPr bwMode="auto">
              <a:xfrm>
                <a:off x="7345080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68" name="Полилиния 30"/>
            <p:cNvGrpSpPr>
              <a:grpSpLocks/>
            </p:cNvGrpSpPr>
            <p:nvPr/>
          </p:nvGrpSpPr>
          <p:grpSpPr bwMode="auto">
            <a:xfrm>
              <a:off x="6057000" y="1052297"/>
              <a:ext cx="311142" cy="321074"/>
              <a:chOff x="6028944" y="1237488"/>
              <a:chExt cx="353568" cy="353568"/>
            </a:xfrm>
          </p:grpSpPr>
          <p:pic>
            <p:nvPicPr>
              <p:cNvPr id="3644" name="Полилиния 30"/>
              <p:cNvPicPr>
                <a:picLocks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6028944" y="1237488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45" name="Text Box 77"/>
              <p:cNvSpPr txBox="1">
                <a:spLocks noChangeArrowheads="1"/>
              </p:cNvSpPr>
              <p:nvPr/>
            </p:nvSpPr>
            <p:spPr bwMode="auto">
              <a:xfrm>
                <a:off x="6046215" y="12586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69" name="Полилиния 31"/>
            <p:cNvGrpSpPr>
              <a:grpSpLocks/>
            </p:cNvGrpSpPr>
            <p:nvPr/>
          </p:nvGrpSpPr>
          <p:grpSpPr bwMode="auto">
            <a:xfrm>
              <a:off x="5499090" y="991404"/>
              <a:ext cx="300413" cy="326610"/>
              <a:chOff x="5394960" y="1170432"/>
              <a:chExt cx="341376" cy="359664"/>
            </a:xfrm>
          </p:grpSpPr>
          <p:pic>
            <p:nvPicPr>
              <p:cNvPr id="3642" name="Полилиния 31"/>
              <p:cNvPicPr>
                <a:picLocks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5394960" y="1170432"/>
                <a:ext cx="34137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43" name="Text Box 80"/>
              <p:cNvSpPr txBox="1">
                <a:spLocks noChangeArrowheads="1"/>
              </p:cNvSpPr>
              <p:nvPr/>
            </p:nvSpPr>
            <p:spPr bwMode="auto">
              <a:xfrm rot="1065905">
                <a:off x="5396782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70" name="Полилиния 32"/>
            <p:cNvGrpSpPr>
              <a:grpSpLocks/>
            </p:cNvGrpSpPr>
            <p:nvPr/>
          </p:nvGrpSpPr>
          <p:grpSpPr bwMode="auto">
            <a:xfrm>
              <a:off x="5708306" y="1506229"/>
              <a:ext cx="316506" cy="321074"/>
              <a:chOff x="5632704" y="1737360"/>
              <a:chExt cx="359664" cy="353568"/>
            </a:xfrm>
          </p:grpSpPr>
          <p:pic>
            <p:nvPicPr>
              <p:cNvPr id="3640" name="Полилиния 32"/>
              <p:cNvPicPr>
                <a:picLocks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5632704" y="1737360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41" name="Text Box 83"/>
              <p:cNvSpPr txBox="1">
                <a:spLocks noChangeArrowheads="1"/>
              </p:cNvSpPr>
              <p:nvPr/>
            </p:nvSpPr>
            <p:spPr bwMode="auto">
              <a:xfrm rot="-2408082">
                <a:off x="5640319" y="173069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71" name="Полилиния 33"/>
            <p:cNvGrpSpPr>
              <a:grpSpLocks/>
            </p:cNvGrpSpPr>
            <p:nvPr/>
          </p:nvGrpSpPr>
          <p:grpSpPr bwMode="auto">
            <a:xfrm>
              <a:off x="5847784" y="1207298"/>
              <a:ext cx="311142" cy="332145"/>
              <a:chOff x="5791200" y="1408176"/>
              <a:chExt cx="353568" cy="365760"/>
            </a:xfrm>
          </p:grpSpPr>
          <p:pic>
            <p:nvPicPr>
              <p:cNvPr id="3638" name="Полилиния 33"/>
              <p:cNvPicPr>
                <a:picLocks noChangeArrowheads="1"/>
              </p:cNvPicPr>
              <p:nvPr/>
            </p:nvPicPr>
            <p:blipFill>
              <a:blip r:embed="rId22" cstate="email"/>
              <a:srcRect/>
              <a:stretch>
                <a:fillRect/>
              </a:stretch>
            </p:blipFill>
            <p:spPr bwMode="auto">
              <a:xfrm>
                <a:off x="5791200" y="1408176"/>
                <a:ext cx="353568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39" name="Text Box 86"/>
              <p:cNvSpPr txBox="1">
                <a:spLocks noChangeArrowheads="1"/>
              </p:cNvSpPr>
              <p:nvPr/>
            </p:nvSpPr>
            <p:spPr bwMode="auto">
              <a:xfrm rot="1361291">
                <a:off x="5802678" y="141602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72" name="Полилиния 34"/>
            <p:cNvGrpSpPr>
              <a:grpSpLocks/>
            </p:cNvGrpSpPr>
            <p:nvPr/>
          </p:nvGrpSpPr>
          <p:grpSpPr bwMode="auto">
            <a:xfrm>
              <a:off x="5997990" y="1417657"/>
              <a:ext cx="305777" cy="332145"/>
              <a:chOff x="5961888" y="1639824"/>
              <a:chExt cx="347472" cy="365760"/>
            </a:xfrm>
          </p:grpSpPr>
          <p:pic>
            <p:nvPicPr>
              <p:cNvPr id="3636" name="Полилиния 34"/>
              <p:cNvPicPr>
                <a:picLocks noChangeArrowheads="1"/>
              </p:cNvPicPr>
              <p:nvPr/>
            </p:nvPicPr>
            <p:blipFill>
              <a:blip r:embed="rId23" cstate="email"/>
              <a:srcRect/>
              <a:stretch>
                <a:fillRect/>
              </a:stretch>
            </p:blipFill>
            <p:spPr bwMode="auto">
              <a:xfrm>
                <a:off x="5961888" y="1639824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37" name="Text Box 89"/>
              <p:cNvSpPr txBox="1">
                <a:spLocks noChangeArrowheads="1"/>
              </p:cNvSpPr>
              <p:nvPr/>
            </p:nvSpPr>
            <p:spPr bwMode="auto">
              <a:xfrm rot="1099206">
                <a:off x="5965036" y="165202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73" name="Полилиния 35"/>
            <p:cNvGrpSpPr>
              <a:grpSpLocks/>
            </p:cNvGrpSpPr>
            <p:nvPr/>
          </p:nvGrpSpPr>
          <p:grpSpPr bwMode="auto">
            <a:xfrm>
              <a:off x="6668554" y="1035690"/>
              <a:ext cx="311142" cy="332145"/>
              <a:chOff x="6723888" y="1219200"/>
              <a:chExt cx="353568" cy="365760"/>
            </a:xfrm>
          </p:grpSpPr>
          <p:pic>
            <p:nvPicPr>
              <p:cNvPr id="3634" name="Полилиния 35"/>
              <p:cNvPicPr>
                <a:picLocks noChangeArrowheads="1"/>
              </p:cNvPicPr>
              <p:nvPr/>
            </p:nvPicPr>
            <p:blipFill>
              <a:blip r:embed="rId24" cstate="email"/>
              <a:srcRect/>
              <a:stretch>
                <a:fillRect/>
              </a:stretch>
            </p:blipFill>
            <p:spPr bwMode="auto">
              <a:xfrm>
                <a:off x="6723888" y="1219200"/>
                <a:ext cx="353568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35" name="Text Box 92"/>
              <p:cNvSpPr txBox="1">
                <a:spLocks noChangeArrowheads="1"/>
              </p:cNvSpPr>
              <p:nvPr/>
            </p:nvSpPr>
            <p:spPr bwMode="auto">
              <a:xfrm rot="-1352263">
                <a:off x="6747656" y="12278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74" name="Полилиния 36"/>
            <p:cNvGrpSpPr>
              <a:grpSpLocks/>
            </p:cNvGrpSpPr>
            <p:nvPr/>
          </p:nvGrpSpPr>
          <p:grpSpPr bwMode="auto">
            <a:xfrm>
              <a:off x="6915322" y="985868"/>
              <a:ext cx="311142" cy="315538"/>
              <a:chOff x="7004304" y="1164336"/>
              <a:chExt cx="353568" cy="347472"/>
            </a:xfrm>
          </p:grpSpPr>
          <p:pic>
            <p:nvPicPr>
              <p:cNvPr id="3632" name="Полилиния 36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004304" y="116433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33" name="Text Box 95"/>
              <p:cNvSpPr txBox="1">
                <a:spLocks noChangeArrowheads="1"/>
              </p:cNvSpPr>
              <p:nvPr/>
            </p:nvSpPr>
            <p:spPr bwMode="auto">
              <a:xfrm>
                <a:off x="7020364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75" name="Полилиния 37"/>
            <p:cNvGrpSpPr>
              <a:grpSpLocks/>
            </p:cNvGrpSpPr>
            <p:nvPr/>
          </p:nvGrpSpPr>
          <p:grpSpPr bwMode="auto">
            <a:xfrm>
              <a:off x="6840218" y="1340156"/>
              <a:ext cx="316506" cy="315538"/>
              <a:chOff x="6918960" y="1554480"/>
              <a:chExt cx="359664" cy="347472"/>
            </a:xfrm>
          </p:grpSpPr>
          <p:pic>
            <p:nvPicPr>
              <p:cNvPr id="3630" name="Полилиния 37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918960" y="1554480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31" name="Text Box 98"/>
              <p:cNvSpPr txBox="1">
                <a:spLocks noChangeArrowheads="1"/>
              </p:cNvSpPr>
              <p:nvPr/>
            </p:nvSpPr>
            <p:spPr bwMode="auto">
              <a:xfrm>
                <a:off x="6939184" y="157335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76" name="Полилиния 38"/>
            <p:cNvGrpSpPr>
              <a:grpSpLocks/>
            </p:cNvGrpSpPr>
            <p:nvPr/>
          </p:nvGrpSpPr>
          <p:grpSpPr bwMode="auto">
            <a:xfrm>
              <a:off x="7199641" y="1268191"/>
              <a:ext cx="311142" cy="315538"/>
              <a:chOff x="7327392" y="1475232"/>
              <a:chExt cx="353568" cy="347472"/>
            </a:xfrm>
          </p:grpSpPr>
          <p:pic>
            <p:nvPicPr>
              <p:cNvPr id="3628" name="Полилиния 38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327392" y="147523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29" name="Text Box 101"/>
              <p:cNvSpPr txBox="1">
                <a:spLocks noChangeArrowheads="1"/>
              </p:cNvSpPr>
              <p:nvPr/>
            </p:nvSpPr>
            <p:spPr bwMode="auto">
              <a:xfrm>
                <a:off x="7345080" y="1494689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77" name="Полилиния 39"/>
            <p:cNvGrpSpPr>
              <a:grpSpLocks/>
            </p:cNvGrpSpPr>
            <p:nvPr/>
          </p:nvGrpSpPr>
          <p:grpSpPr bwMode="auto">
            <a:xfrm>
              <a:off x="5627839" y="1196227"/>
              <a:ext cx="311142" cy="315538"/>
              <a:chOff x="5541264" y="1395984"/>
              <a:chExt cx="353568" cy="347472"/>
            </a:xfrm>
          </p:grpSpPr>
          <p:pic>
            <p:nvPicPr>
              <p:cNvPr id="3626" name="Полилиния 39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5541264" y="139598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27" name="Text Box 104"/>
              <p:cNvSpPr txBox="1">
                <a:spLocks noChangeArrowheads="1"/>
              </p:cNvSpPr>
              <p:nvPr/>
            </p:nvSpPr>
            <p:spPr bwMode="auto">
              <a:xfrm>
                <a:off x="5559140" y="141602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78" name="Полилиния 40"/>
            <p:cNvGrpSpPr>
              <a:grpSpLocks/>
            </p:cNvGrpSpPr>
            <p:nvPr/>
          </p:nvGrpSpPr>
          <p:grpSpPr bwMode="auto">
            <a:xfrm>
              <a:off x="6266216" y="1273727"/>
              <a:ext cx="305777" cy="332145"/>
              <a:chOff x="6266688" y="1481328"/>
              <a:chExt cx="347472" cy="365760"/>
            </a:xfrm>
          </p:grpSpPr>
          <p:pic>
            <p:nvPicPr>
              <p:cNvPr id="3624" name="Полилиния 40"/>
              <p:cNvPicPr>
                <a:picLocks noChangeArrowheads="1"/>
              </p:cNvPicPr>
              <p:nvPr/>
            </p:nvPicPr>
            <p:blipFill>
              <a:blip r:embed="rId25" cstate="email"/>
              <a:srcRect/>
              <a:stretch>
                <a:fillRect/>
              </a:stretch>
            </p:blipFill>
            <p:spPr bwMode="auto">
              <a:xfrm>
                <a:off x="6266688" y="1481328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25" name="Text Box 107"/>
              <p:cNvSpPr txBox="1">
                <a:spLocks noChangeArrowheads="1"/>
              </p:cNvSpPr>
              <p:nvPr/>
            </p:nvSpPr>
            <p:spPr bwMode="auto">
              <a:xfrm rot="-883890">
                <a:off x="6289752" y="1494689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79" name="Полилиния 41"/>
            <p:cNvGrpSpPr>
              <a:grpSpLocks/>
            </p:cNvGrpSpPr>
            <p:nvPr/>
          </p:nvGrpSpPr>
          <p:grpSpPr bwMode="auto">
            <a:xfrm>
              <a:off x="5842419" y="985868"/>
              <a:ext cx="311142" cy="315538"/>
              <a:chOff x="5785104" y="1164336"/>
              <a:chExt cx="353568" cy="347472"/>
            </a:xfrm>
          </p:grpSpPr>
          <p:pic>
            <p:nvPicPr>
              <p:cNvPr id="3622" name="Полилиния 41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5785104" y="116433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23" name="Text Box 110"/>
              <p:cNvSpPr txBox="1">
                <a:spLocks noChangeArrowheads="1"/>
              </p:cNvSpPr>
              <p:nvPr/>
            </p:nvSpPr>
            <p:spPr bwMode="auto">
              <a:xfrm>
                <a:off x="5802678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80" name="Полилиния 42"/>
            <p:cNvGrpSpPr>
              <a:grpSpLocks/>
            </p:cNvGrpSpPr>
            <p:nvPr/>
          </p:nvGrpSpPr>
          <p:grpSpPr bwMode="auto">
            <a:xfrm>
              <a:off x="6271580" y="1699981"/>
              <a:ext cx="311142" cy="315538"/>
              <a:chOff x="6272784" y="1950720"/>
              <a:chExt cx="353568" cy="347472"/>
            </a:xfrm>
          </p:grpSpPr>
          <p:pic>
            <p:nvPicPr>
              <p:cNvPr id="3620" name="Полилиния 42"/>
              <p:cNvPicPr>
                <a:picLocks noChangeArrowheads="1"/>
              </p:cNvPicPr>
              <p:nvPr/>
            </p:nvPicPr>
            <p:blipFill>
              <a:blip r:embed="rId26" cstate="email"/>
              <a:srcRect/>
              <a:stretch>
                <a:fillRect/>
              </a:stretch>
            </p:blipFill>
            <p:spPr bwMode="auto">
              <a:xfrm>
                <a:off x="6272784" y="195072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21" name="Text Box 113"/>
              <p:cNvSpPr txBox="1">
                <a:spLocks noChangeArrowheads="1"/>
              </p:cNvSpPr>
              <p:nvPr/>
            </p:nvSpPr>
            <p:spPr bwMode="auto">
              <a:xfrm>
                <a:off x="6289752" y="196669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81" name="Полилиния 43"/>
            <p:cNvGrpSpPr>
              <a:grpSpLocks/>
            </p:cNvGrpSpPr>
            <p:nvPr/>
          </p:nvGrpSpPr>
          <p:grpSpPr bwMode="auto">
            <a:xfrm>
              <a:off x="6394964" y="1976768"/>
              <a:ext cx="311142" cy="326610"/>
              <a:chOff x="6412992" y="2255520"/>
              <a:chExt cx="353568" cy="359664"/>
            </a:xfrm>
          </p:grpSpPr>
          <p:pic>
            <p:nvPicPr>
              <p:cNvPr id="3618" name="Полилиния 43"/>
              <p:cNvPicPr>
                <a:picLocks noChangeArrowheads="1"/>
              </p:cNvPicPr>
              <p:nvPr/>
            </p:nvPicPr>
            <p:blipFill>
              <a:blip r:embed="rId27" cstate="email"/>
              <a:srcRect/>
              <a:stretch>
                <a:fillRect/>
              </a:stretch>
            </p:blipFill>
            <p:spPr bwMode="auto">
              <a:xfrm>
                <a:off x="6412992" y="2255520"/>
                <a:ext cx="353568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19" name="Text Box 116"/>
              <p:cNvSpPr txBox="1">
                <a:spLocks noChangeArrowheads="1"/>
              </p:cNvSpPr>
              <p:nvPr/>
            </p:nvSpPr>
            <p:spPr bwMode="auto">
              <a:xfrm rot="1666315">
                <a:off x="6430530" y="225725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82" name="Полилиния 44"/>
            <p:cNvGrpSpPr>
              <a:grpSpLocks/>
            </p:cNvGrpSpPr>
            <p:nvPr/>
          </p:nvGrpSpPr>
          <p:grpSpPr bwMode="auto">
            <a:xfrm>
              <a:off x="6486161" y="2198199"/>
              <a:ext cx="311142" cy="315538"/>
              <a:chOff x="6516624" y="2499360"/>
              <a:chExt cx="353568" cy="347472"/>
            </a:xfrm>
          </p:grpSpPr>
          <p:pic>
            <p:nvPicPr>
              <p:cNvPr id="3616" name="Полилиния 44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16624" y="249936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17" name="Text Box 119"/>
              <p:cNvSpPr txBox="1">
                <a:spLocks noChangeArrowheads="1"/>
              </p:cNvSpPr>
              <p:nvPr/>
            </p:nvSpPr>
            <p:spPr bwMode="auto">
              <a:xfrm>
                <a:off x="6533289" y="251737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83" name="Полилиния 45"/>
            <p:cNvGrpSpPr>
              <a:grpSpLocks/>
            </p:cNvGrpSpPr>
            <p:nvPr/>
          </p:nvGrpSpPr>
          <p:grpSpPr bwMode="auto">
            <a:xfrm>
              <a:off x="6555899" y="1771945"/>
              <a:ext cx="311142" cy="315538"/>
              <a:chOff x="6595872" y="2029968"/>
              <a:chExt cx="353568" cy="347472"/>
            </a:xfrm>
          </p:grpSpPr>
          <p:pic>
            <p:nvPicPr>
              <p:cNvPr id="3614" name="Полилиния 45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6595872" y="202996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15" name="Text Box 122"/>
              <p:cNvSpPr txBox="1">
                <a:spLocks noChangeArrowheads="1"/>
              </p:cNvSpPr>
              <p:nvPr/>
            </p:nvSpPr>
            <p:spPr bwMode="auto">
              <a:xfrm>
                <a:off x="6614468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84" name="Полилиния 46"/>
            <p:cNvGrpSpPr>
              <a:grpSpLocks/>
            </p:cNvGrpSpPr>
            <p:nvPr/>
          </p:nvGrpSpPr>
          <p:grpSpPr bwMode="auto">
            <a:xfrm>
              <a:off x="6679283" y="2054269"/>
              <a:ext cx="316506" cy="321074"/>
              <a:chOff x="6736080" y="2340864"/>
              <a:chExt cx="359664" cy="353568"/>
            </a:xfrm>
          </p:grpSpPr>
          <p:pic>
            <p:nvPicPr>
              <p:cNvPr id="3612" name="Полилиния 46"/>
              <p:cNvPicPr>
                <a:picLocks noChangeArrowheads="1"/>
              </p:cNvPicPr>
              <p:nvPr/>
            </p:nvPicPr>
            <p:blipFill>
              <a:blip r:embed="rId28" cstate="email"/>
              <a:srcRect/>
              <a:stretch>
                <a:fillRect/>
              </a:stretch>
            </p:blipFill>
            <p:spPr bwMode="auto">
              <a:xfrm>
                <a:off x="6736080" y="2340864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13" name="Text Box 125"/>
              <p:cNvSpPr txBox="1">
                <a:spLocks noChangeArrowheads="1"/>
              </p:cNvSpPr>
              <p:nvPr/>
            </p:nvSpPr>
            <p:spPr bwMode="auto">
              <a:xfrm rot="1771934">
                <a:off x="6757384" y="233776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85" name="Полилиния 47"/>
            <p:cNvGrpSpPr>
              <a:grpSpLocks/>
            </p:cNvGrpSpPr>
            <p:nvPr/>
          </p:nvGrpSpPr>
          <p:grpSpPr bwMode="auto">
            <a:xfrm>
              <a:off x="7038705" y="2054269"/>
              <a:ext cx="311142" cy="321074"/>
              <a:chOff x="7144512" y="2340864"/>
              <a:chExt cx="353568" cy="353568"/>
            </a:xfrm>
          </p:grpSpPr>
          <p:pic>
            <p:nvPicPr>
              <p:cNvPr id="3610" name="Полилиния 47"/>
              <p:cNvPicPr>
                <a:picLocks noChangeArrowheads="1"/>
              </p:cNvPicPr>
              <p:nvPr/>
            </p:nvPicPr>
            <p:blipFill>
              <a:blip r:embed="rId29" cstate="email"/>
              <a:srcRect/>
              <a:stretch>
                <a:fillRect/>
              </a:stretch>
            </p:blipFill>
            <p:spPr bwMode="auto">
              <a:xfrm>
                <a:off x="7144512" y="2340864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11" name="Text Box 128"/>
              <p:cNvSpPr txBox="1">
                <a:spLocks noChangeArrowheads="1"/>
              </p:cNvSpPr>
              <p:nvPr/>
            </p:nvSpPr>
            <p:spPr bwMode="auto">
              <a:xfrm rot="1771934">
                <a:off x="7163280" y="233776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86" name="Полилиния 48"/>
            <p:cNvGrpSpPr>
              <a:grpSpLocks/>
            </p:cNvGrpSpPr>
            <p:nvPr/>
          </p:nvGrpSpPr>
          <p:grpSpPr bwMode="auto">
            <a:xfrm>
              <a:off x="6840218" y="1771945"/>
              <a:ext cx="316506" cy="315538"/>
              <a:chOff x="6918960" y="2029968"/>
              <a:chExt cx="359664" cy="347472"/>
            </a:xfrm>
          </p:grpSpPr>
          <p:pic>
            <p:nvPicPr>
              <p:cNvPr id="3608" name="Полилиния 48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918960" y="2029968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09" name="Text Box 131"/>
              <p:cNvSpPr txBox="1">
                <a:spLocks noChangeArrowheads="1"/>
              </p:cNvSpPr>
              <p:nvPr/>
            </p:nvSpPr>
            <p:spPr bwMode="auto">
              <a:xfrm>
                <a:off x="6939184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87" name="Полилиния 49"/>
            <p:cNvGrpSpPr>
              <a:grpSpLocks/>
            </p:cNvGrpSpPr>
            <p:nvPr/>
          </p:nvGrpSpPr>
          <p:grpSpPr bwMode="auto">
            <a:xfrm>
              <a:off x="7537605" y="559614"/>
              <a:ext cx="316506" cy="321074"/>
              <a:chOff x="7711440" y="694944"/>
              <a:chExt cx="359664" cy="353568"/>
            </a:xfrm>
          </p:grpSpPr>
          <p:pic>
            <p:nvPicPr>
              <p:cNvPr id="3606" name="Полилиния 49"/>
              <p:cNvPicPr>
                <a:picLocks noChangeArrowheads="1"/>
              </p:cNvPicPr>
              <p:nvPr/>
            </p:nvPicPr>
            <p:blipFill>
              <a:blip r:embed="rId30" cstate="email"/>
              <a:srcRect/>
              <a:stretch>
                <a:fillRect/>
              </a:stretch>
            </p:blipFill>
            <p:spPr bwMode="auto">
              <a:xfrm>
                <a:off x="7711440" y="694944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07" name="Text Box 134"/>
              <p:cNvSpPr txBox="1">
                <a:spLocks noChangeArrowheads="1"/>
              </p:cNvSpPr>
              <p:nvPr/>
            </p:nvSpPr>
            <p:spPr bwMode="auto">
              <a:xfrm rot="1874303">
                <a:off x="7733404" y="68732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88" name="Полилиния 50"/>
            <p:cNvGrpSpPr>
              <a:grpSpLocks/>
            </p:cNvGrpSpPr>
            <p:nvPr/>
          </p:nvGrpSpPr>
          <p:grpSpPr bwMode="auto">
            <a:xfrm>
              <a:off x="6968967" y="487650"/>
              <a:ext cx="311142" cy="321074"/>
              <a:chOff x="7065264" y="615696"/>
              <a:chExt cx="353568" cy="353568"/>
            </a:xfrm>
          </p:grpSpPr>
          <p:pic>
            <p:nvPicPr>
              <p:cNvPr id="3604" name="Полилиния 50"/>
              <p:cNvPicPr>
                <a:picLocks noChangeArrowheads="1"/>
              </p:cNvPicPr>
              <p:nvPr/>
            </p:nvPicPr>
            <p:blipFill>
              <a:blip r:embed="rId31" cstate="email"/>
              <a:srcRect/>
              <a:stretch>
                <a:fillRect/>
              </a:stretch>
            </p:blipFill>
            <p:spPr bwMode="auto">
              <a:xfrm>
                <a:off x="7065264" y="615696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05" name="Text Box 137"/>
              <p:cNvSpPr txBox="1">
                <a:spLocks noChangeArrowheads="1"/>
              </p:cNvSpPr>
              <p:nvPr/>
            </p:nvSpPr>
            <p:spPr bwMode="auto">
              <a:xfrm rot="1874303">
                <a:off x="7083972" y="60866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89" name="Полилиния 51"/>
            <p:cNvGrpSpPr>
              <a:grpSpLocks/>
            </p:cNvGrpSpPr>
            <p:nvPr/>
          </p:nvGrpSpPr>
          <p:grpSpPr bwMode="auto">
            <a:xfrm>
              <a:off x="7913121" y="127825"/>
              <a:ext cx="311142" cy="315538"/>
              <a:chOff x="8138160" y="219456"/>
              <a:chExt cx="353568" cy="347472"/>
            </a:xfrm>
          </p:grpSpPr>
          <p:pic>
            <p:nvPicPr>
              <p:cNvPr id="3602" name="Полилиния 51"/>
              <p:cNvPicPr>
                <a:picLocks noChangeArrowheads="1"/>
              </p:cNvPicPr>
              <p:nvPr/>
            </p:nvPicPr>
            <p:blipFill>
              <a:blip r:embed="rId32" cstate="email"/>
              <a:srcRect/>
              <a:stretch>
                <a:fillRect/>
              </a:stretch>
            </p:blipFill>
            <p:spPr bwMode="auto">
              <a:xfrm>
                <a:off x="8138160" y="21945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03" name="Text Box 140"/>
              <p:cNvSpPr txBox="1">
                <a:spLocks noChangeArrowheads="1"/>
              </p:cNvSpPr>
              <p:nvPr/>
            </p:nvSpPr>
            <p:spPr bwMode="auto">
              <a:xfrm>
                <a:off x="8156870" y="23600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90" name="Полилиния 52"/>
            <p:cNvGrpSpPr>
              <a:grpSpLocks/>
            </p:cNvGrpSpPr>
            <p:nvPr/>
          </p:nvGrpSpPr>
          <p:grpSpPr bwMode="auto">
            <a:xfrm>
              <a:off x="7628802" y="199790"/>
              <a:ext cx="311142" cy="315538"/>
              <a:chOff x="7815072" y="298704"/>
              <a:chExt cx="353568" cy="347472"/>
            </a:xfrm>
          </p:grpSpPr>
          <p:pic>
            <p:nvPicPr>
              <p:cNvPr id="3600" name="Полилиния 52"/>
              <p:cNvPicPr>
                <a:picLocks noChangeArrowheads="1"/>
              </p:cNvPicPr>
              <p:nvPr/>
            </p:nvPicPr>
            <p:blipFill>
              <a:blip r:embed="rId33" cstate="email"/>
              <a:srcRect/>
              <a:stretch>
                <a:fillRect/>
              </a:stretch>
            </p:blipFill>
            <p:spPr bwMode="auto">
              <a:xfrm>
                <a:off x="7815072" y="29870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01" name="Text Box 143"/>
              <p:cNvSpPr txBox="1">
                <a:spLocks noChangeArrowheads="1"/>
              </p:cNvSpPr>
              <p:nvPr/>
            </p:nvSpPr>
            <p:spPr bwMode="auto">
              <a:xfrm>
                <a:off x="7832154" y="3146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91" name="Полилиния 53"/>
            <p:cNvGrpSpPr>
              <a:grpSpLocks/>
            </p:cNvGrpSpPr>
            <p:nvPr/>
          </p:nvGrpSpPr>
          <p:grpSpPr bwMode="auto">
            <a:xfrm>
              <a:off x="7913121" y="626044"/>
              <a:ext cx="311142" cy="315538"/>
              <a:chOff x="8138160" y="768096"/>
              <a:chExt cx="353568" cy="347472"/>
            </a:xfrm>
          </p:grpSpPr>
          <p:pic>
            <p:nvPicPr>
              <p:cNvPr id="3598" name="Полилиния 53"/>
              <p:cNvPicPr>
                <a:picLocks noChangeArrowheads="1"/>
              </p:cNvPicPr>
              <p:nvPr/>
            </p:nvPicPr>
            <p:blipFill>
              <a:blip r:embed="rId32" cstate="email"/>
              <a:srcRect/>
              <a:stretch>
                <a:fillRect/>
              </a:stretch>
            </p:blipFill>
            <p:spPr bwMode="auto">
              <a:xfrm>
                <a:off x="8138160" y="76809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99" name="Text Box 146"/>
              <p:cNvSpPr txBox="1">
                <a:spLocks noChangeArrowheads="1"/>
              </p:cNvSpPr>
              <p:nvPr/>
            </p:nvSpPr>
            <p:spPr bwMode="auto">
              <a:xfrm>
                <a:off x="8156870" y="78667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92" name="Полилиния 54"/>
            <p:cNvGrpSpPr>
              <a:grpSpLocks/>
            </p:cNvGrpSpPr>
            <p:nvPr/>
          </p:nvGrpSpPr>
          <p:grpSpPr bwMode="auto">
            <a:xfrm>
              <a:off x="8036504" y="415685"/>
              <a:ext cx="316506" cy="321074"/>
              <a:chOff x="8278368" y="536448"/>
              <a:chExt cx="359664" cy="353568"/>
            </a:xfrm>
          </p:grpSpPr>
          <p:pic>
            <p:nvPicPr>
              <p:cNvPr id="3596" name="Полилиния 54"/>
              <p:cNvPicPr>
                <a:picLocks noChangeArrowheads="1"/>
              </p:cNvPicPr>
              <p:nvPr/>
            </p:nvPicPr>
            <p:blipFill>
              <a:blip r:embed="rId34" cstate="email"/>
              <a:srcRect/>
              <a:stretch>
                <a:fillRect/>
              </a:stretch>
            </p:blipFill>
            <p:spPr bwMode="auto">
              <a:xfrm>
                <a:off x="8278368" y="536448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97" name="Text Box 149"/>
              <p:cNvSpPr txBox="1">
                <a:spLocks noChangeArrowheads="1"/>
              </p:cNvSpPr>
              <p:nvPr/>
            </p:nvSpPr>
            <p:spPr bwMode="auto">
              <a:xfrm rot="1874303">
                <a:off x="8301657" y="52999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93" name="Полилиния 55"/>
            <p:cNvGrpSpPr>
              <a:grpSpLocks/>
            </p:cNvGrpSpPr>
            <p:nvPr/>
          </p:nvGrpSpPr>
          <p:grpSpPr bwMode="auto">
            <a:xfrm>
              <a:off x="6555899" y="1340156"/>
              <a:ext cx="311142" cy="315538"/>
              <a:chOff x="6595872" y="1554480"/>
              <a:chExt cx="353568" cy="347472"/>
            </a:xfrm>
          </p:grpSpPr>
          <p:pic>
            <p:nvPicPr>
              <p:cNvPr id="3594" name="Полилиния 55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95872" y="155448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95" name="Text Box 152"/>
              <p:cNvSpPr txBox="1">
                <a:spLocks noChangeArrowheads="1"/>
              </p:cNvSpPr>
              <p:nvPr/>
            </p:nvSpPr>
            <p:spPr bwMode="auto">
              <a:xfrm>
                <a:off x="6614468" y="157335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3081" name="Группа 387"/>
          <p:cNvGrpSpPr>
            <a:grpSpLocks/>
          </p:cNvGrpSpPr>
          <p:nvPr/>
        </p:nvGrpSpPr>
        <p:grpSpPr bwMode="auto">
          <a:xfrm>
            <a:off x="-836613" y="303213"/>
            <a:ext cx="9285288" cy="7124700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07" name="Облако 106"/>
          <p:cNvSpPr/>
          <p:nvPr/>
        </p:nvSpPr>
        <p:spPr>
          <a:xfrm>
            <a:off x="2871373" y="33858"/>
            <a:ext cx="6250824" cy="1664087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088" name="Группа 143"/>
          <p:cNvGrpSpPr>
            <a:grpSpLocks/>
          </p:cNvGrpSpPr>
          <p:nvPr/>
        </p:nvGrpSpPr>
        <p:grpSpPr bwMode="auto">
          <a:xfrm rot="626960">
            <a:off x="7869238" y="5934075"/>
            <a:ext cx="928687" cy="1000125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511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3512" name="Группа 138"/>
            <p:cNvGrpSpPr>
              <a:grpSpLocks/>
            </p:cNvGrpSpPr>
            <p:nvPr/>
          </p:nvGrpSpPr>
          <p:grpSpPr bwMode="auto"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3089" name="Группа 158"/>
          <p:cNvGrpSpPr>
            <a:grpSpLocks/>
          </p:cNvGrpSpPr>
          <p:nvPr/>
        </p:nvGrpSpPr>
        <p:grpSpPr bwMode="auto">
          <a:xfrm rot="388224">
            <a:off x="6557963" y="5856288"/>
            <a:ext cx="1292225" cy="1084262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483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3090" name="Группа 173"/>
          <p:cNvGrpSpPr>
            <a:grpSpLocks/>
          </p:cNvGrpSpPr>
          <p:nvPr/>
        </p:nvGrpSpPr>
        <p:grpSpPr bwMode="auto">
          <a:xfrm rot="626960">
            <a:off x="8388350" y="5857875"/>
            <a:ext cx="928688" cy="1000125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455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3091" name="Группа 142"/>
          <p:cNvGrpSpPr>
            <a:grpSpLocks/>
          </p:cNvGrpSpPr>
          <p:nvPr/>
        </p:nvGrpSpPr>
        <p:grpSpPr bwMode="auto">
          <a:xfrm rot="-784521">
            <a:off x="7178675" y="5851525"/>
            <a:ext cx="1292225" cy="1079500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427" name="Группа 138"/>
            <p:cNvGrpSpPr>
              <a:grpSpLocks/>
            </p:cNvGrpSpPr>
            <p:nvPr/>
          </p:nvGrpSpPr>
          <p:grpSpPr bwMode="auto"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3092" name="Группа 203"/>
          <p:cNvGrpSpPr>
            <a:grpSpLocks/>
          </p:cNvGrpSpPr>
          <p:nvPr/>
        </p:nvGrpSpPr>
        <p:grpSpPr bwMode="auto">
          <a:xfrm rot="626960">
            <a:off x="3440113" y="6005513"/>
            <a:ext cx="928687" cy="1000125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392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3393" name="Группа 138"/>
            <p:cNvGrpSpPr>
              <a:grpSpLocks/>
            </p:cNvGrpSpPr>
            <p:nvPr/>
          </p:nvGrpSpPr>
          <p:grpSpPr bwMode="auto"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3093" name="Группа 219"/>
          <p:cNvGrpSpPr>
            <a:grpSpLocks/>
          </p:cNvGrpSpPr>
          <p:nvPr/>
        </p:nvGrpSpPr>
        <p:grpSpPr bwMode="auto">
          <a:xfrm rot="-1122157">
            <a:off x="4922838" y="5908675"/>
            <a:ext cx="928687" cy="1000125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354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3355" name="Группа 138"/>
            <p:cNvGrpSpPr>
              <a:grpSpLocks/>
            </p:cNvGrpSpPr>
            <p:nvPr/>
          </p:nvGrpSpPr>
          <p:grpSpPr bwMode="auto"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3094" name="Группа 234"/>
          <p:cNvGrpSpPr>
            <a:grpSpLocks/>
          </p:cNvGrpSpPr>
          <p:nvPr/>
        </p:nvGrpSpPr>
        <p:grpSpPr bwMode="auto">
          <a:xfrm rot="-1183445">
            <a:off x="3927475" y="5984875"/>
            <a:ext cx="928688" cy="1000125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326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3095" name="Группа 188"/>
          <p:cNvGrpSpPr>
            <a:grpSpLocks/>
          </p:cNvGrpSpPr>
          <p:nvPr/>
        </p:nvGrpSpPr>
        <p:grpSpPr bwMode="auto">
          <a:xfrm rot="709197">
            <a:off x="4240213" y="5884863"/>
            <a:ext cx="1292225" cy="1082675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298" name="Группа 138"/>
            <p:cNvGrpSpPr>
              <a:grpSpLocks/>
            </p:cNvGrpSpPr>
            <p:nvPr/>
          </p:nvGrpSpPr>
          <p:grpSpPr bwMode="auto"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3096" name="Группа 249"/>
          <p:cNvGrpSpPr>
            <a:grpSpLocks/>
          </p:cNvGrpSpPr>
          <p:nvPr/>
        </p:nvGrpSpPr>
        <p:grpSpPr bwMode="auto">
          <a:xfrm rot="-1028310">
            <a:off x="3132138" y="5857875"/>
            <a:ext cx="928687" cy="1000125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270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3097" name="Группа 284"/>
          <p:cNvGrpSpPr>
            <a:grpSpLocks/>
          </p:cNvGrpSpPr>
          <p:nvPr/>
        </p:nvGrpSpPr>
        <p:grpSpPr bwMode="auto">
          <a:xfrm>
            <a:off x="0" y="6197600"/>
            <a:ext cx="642938" cy="660400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098" name="Группа 290"/>
          <p:cNvGrpSpPr>
            <a:grpSpLocks/>
          </p:cNvGrpSpPr>
          <p:nvPr/>
        </p:nvGrpSpPr>
        <p:grpSpPr bwMode="auto">
          <a:xfrm>
            <a:off x="642938" y="6357938"/>
            <a:ext cx="571500" cy="588962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099" name="Группа 295"/>
          <p:cNvGrpSpPr>
            <a:grpSpLocks/>
          </p:cNvGrpSpPr>
          <p:nvPr/>
        </p:nvGrpSpPr>
        <p:grpSpPr bwMode="auto">
          <a:xfrm>
            <a:off x="5715000" y="6197600"/>
            <a:ext cx="642938" cy="660400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00" name="Группа 305"/>
          <p:cNvGrpSpPr>
            <a:grpSpLocks/>
          </p:cNvGrpSpPr>
          <p:nvPr/>
        </p:nvGrpSpPr>
        <p:grpSpPr bwMode="auto">
          <a:xfrm>
            <a:off x="1214438" y="6197600"/>
            <a:ext cx="642937" cy="660400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01" name="Группа 310"/>
          <p:cNvGrpSpPr>
            <a:grpSpLocks/>
          </p:cNvGrpSpPr>
          <p:nvPr/>
        </p:nvGrpSpPr>
        <p:grpSpPr bwMode="auto">
          <a:xfrm>
            <a:off x="2500313" y="6197600"/>
            <a:ext cx="642937" cy="660400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128" name="Группа 355"/>
          <p:cNvGrpSpPr>
            <a:grpSpLocks/>
          </p:cNvGrpSpPr>
          <p:nvPr/>
        </p:nvGrpSpPr>
        <p:grpSpPr bwMode="auto">
          <a:xfrm rot="3478556">
            <a:off x="156369" y="6490494"/>
            <a:ext cx="250825" cy="341313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2996054" y="4911681"/>
              <a:ext cx="285751" cy="1428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44" name="Прямая соединительная линия 343"/>
            <p:cNvCxnSpPr>
              <a:stCxn id="0" idx="0"/>
              <a:endCxn id="0" idx="4"/>
            </p:cNvCxnSpPr>
            <p:nvPr/>
          </p:nvCxnSpPr>
          <p:spPr>
            <a:xfrm rot="16200000" flipH="1">
              <a:off x="2748861" y="5393939"/>
              <a:ext cx="7856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56719" y="4881926"/>
              <a:ext cx="141069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2989787" y="5145308"/>
              <a:ext cx="72342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6100" y="5287348"/>
              <a:ext cx="72342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5677" y="5430749"/>
              <a:ext cx="72342" cy="714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2996843" y="5575290"/>
              <a:ext cx="68724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07565" y="5144944"/>
              <a:ext cx="72342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2569" y="5282361"/>
              <a:ext cx="68724" cy="714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79077" y="5423536"/>
              <a:ext cx="68726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1280" y="5573813"/>
              <a:ext cx="72342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29" name="Группа 369"/>
          <p:cNvGrpSpPr>
            <a:grpSpLocks/>
          </p:cNvGrpSpPr>
          <p:nvPr/>
        </p:nvGrpSpPr>
        <p:grpSpPr bwMode="auto">
          <a:xfrm rot="1300059">
            <a:off x="4697413" y="6483350"/>
            <a:ext cx="250825" cy="33972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700" y="4927583"/>
              <a:ext cx="285753" cy="1435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73" name="Прямая соединительная линия 372"/>
            <p:cNvCxnSpPr>
              <a:stCxn id="0" idx="0"/>
              <a:endCxn id="0" idx="4"/>
            </p:cNvCxnSpPr>
            <p:nvPr/>
          </p:nvCxnSpPr>
          <p:spPr>
            <a:xfrm rot="16200000" flipH="1">
              <a:off x="2738483" y="5391221"/>
              <a:ext cx="7851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55750" y="4878369"/>
              <a:ext cx="141066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2986614" y="5140665"/>
              <a:ext cx="68724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15665" y="5286267"/>
              <a:ext cx="72342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18755" y="5421093"/>
              <a:ext cx="72342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531" y="5570239"/>
              <a:ext cx="68724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02778" y="5134986"/>
              <a:ext cx="72342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73133" y="5284884"/>
              <a:ext cx="68726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952" y="5428363"/>
              <a:ext cx="68724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05274" y="5565315"/>
              <a:ext cx="72342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133" name="Группа 285"/>
          <p:cNvGrpSpPr>
            <a:grpSpLocks/>
          </p:cNvGrpSpPr>
          <p:nvPr/>
        </p:nvGrpSpPr>
        <p:grpSpPr bwMode="auto">
          <a:xfrm>
            <a:off x="1428750" y="5929313"/>
            <a:ext cx="1000125" cy="1017587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34" name="Группа 356"/>
          <p:cNvGrpSpPr>
            <a:grpSpLocks/>
          </p:cNvGrpSpPr>
          <p:nvPr/>
        </p:nvGrpSpPr>
        <p:grpSpPr bwMode="auto">
          <a:xfrm rot="-1531300">
            <a:off x="1657350" y="6384925"/>
            <a:ext cx="250825" cy="33972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2996548" y="4915586"/>
              <a:ext cx="285751" cy="1435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60" name="Прямая соединительная линия 359"/>
            <p:cNvCxnSpPr>
              <a:stCxn id="0" idx="0"/>
              <a:endCxn id="0" idx="4"/>
            </p:cNvCxnSpPr>
            <p:nvPr/>
          </p:nvCxnSpPr>
          <p:spPr>
            <a:xfrm rot="16200000" flipH="1">
              <a:off x="2749715" y="5377159"/>
              <a:ext cx="7851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71608" y="4866447"/>
              <a:ext cx="141066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3509" y="5131097"/>
              <a:ext cx="68726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31204" y="5278916"/>
              <a:ext cx="72342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30295" y="5428088"/>
              <a:ext cx="72342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2051" y="5555929"/>
              <a:ext cx="68724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5147" y="5123727"/>
              <a:ext cx="72342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7198" y="5270444"/>
              <a:ext cx="68724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9406" y="5411998"/>
              <a:ext cx="68726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3836" y="5557998"/>
              <a:ext cx="72342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35" name="Группа 300"/>
          <p:cNvGrpSpPr>
            <a:grpSpLocks/>
          </p:cNvGrpSpPr>
          <p:nvPr/>
        </p:nvGrpSpPr>
        <p:grpSpPr bwMode="auto">
          <a:xfrm>
            <a:off x="6000750" y="5929313"/>
            <a:ext cx="1000125" cy="928687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3136" name="Text Box 600"/>
          <p:cNvSpPr txBox="1">
            <a:spLocks noChangeArrowheads="1"/>
          </p:cNvSpPr>
          <p:nvPr/>
        </p:nvSpPr>
        <p:spPr bwMode="auto">
          <a:xfrm>
            <a:off x="1403350" y="2420938"/>
            <a:ext cx="583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6441" name="Text Box 601"/>
          <p:cNvSpPr txBox="1">
            <a:spLocks noChangeArrowheads="1"/>
          </p:cNvSpPr>
          <p:nvPr/>
        </p:nvSpPr>
        <p:spPr bwMode="auto">
          <a:xfrm>
            <a:off x="2940050" y="141288"/>
            <a:ext cx="59420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3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Особенности общения дошкольника со сверстниками</a:t>
            </a:r>
          </a:p>
        </p:txBody>
      </p:sp>
      <p:sp>
        <p:nvSpPr>
          <p:cNvPr id="396" name="Подзаголовок 395"/>
          <p:cNvSpPr>
            <a:spLocks/>
          </p:cNvSpPr>
          <p:nvPr/>
        </p:nvSpPr>
        <p:spPr bwMode="auto">
          <a:xfrm>
            <a:off x="250825" y="1412875"/>
            <a:ext cx="8642350" cy="4464050"/>
          </a:xfrm>
          <a:prstGeom prst="roundRect">
            <a:avLst>
              <a:gd name="adj" fmla="val 7968"/>
            </a:avLst>
          </a:prstGeom>
          <a:solidFill>
            <a:schemeClr val="bg1">
              <a:alpha val="78038"/>
            </a:schemeClr>
          </a:solidFill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ЯРКАЯ ЭМОЦИОНАЛЬНАЯ НАСЫЩЕННОСТЬ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19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НЕСТАНДАРТНОСТЬ ВЫСКАЗЫВАНИЙ, ОТСУТСТВИЕ НОРМ И ПРАВИЛ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19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ПРЕОБЛАДАНИЕ ИНИЦИАТИВНЫХ ВЫСКАЗЫВАНИЙ НАД ОТВЕТНЫМИ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19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НАПРАВЛЕННЫЕ ДЕЙСТВИЯ НА СВЕРСТНИКА, БОЛЕЕ РАЗНООБРАЗНЫ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19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ОБЩЕНИЕ БОГАЧЕ ПО НАЗНАЧЕНИЮ И ФУНКЦИЯМ: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управление действием партнёра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контроль его действий </a:t>
            </a:r>
            <a:r>
              <a:rPr 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(замечания)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навязывание собственных образцов </a:t>
            </a:r>
            <a:r>
              <a:rPr 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(заставить его сделать)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совместная игра </a:t>
            </a:r>
            <a:r>
              <a:rPr 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(решение играть)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сравнение с собой </a:t>
            </a:r>
            <a:r>
              <a:rPr 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(«Я так могу, а ты?»)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                                                    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0" name="Полилиния 389"/>
          <p:cNvSpPr/>
          <p:nvPr/>
        </p:nvSpPr>
        <p:spPr>
          <a:xfrm>
            <a:off x="611188" y="1557338"/>
            <a:ext cx="307975" cy="109537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олилиния 389"/>
          <p:cNvSpPr/>
          <p:nvPr/>
        </p:nvSpPr>
        <p:spPr>
          <a:xfrm>
            <a:off x="900113" y="2133600"/>
            <a:ext cx="307975" cy="109538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лилиния 389"/>
          <p:cNvSpPr/>
          <p:nvPr/>
        </p:nvSpPr>
        <p:spPr>
          <a:xfrm>
            <a:off x="539750" y="2636838"/>
            <a:ext cx="307975" cy="109537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олилиния 389"/>
          <p:cNvSpPr/>
          <p:nvPr/>
        </p:nvSpPr>
        <p:spPr>
          <a:xfrm>
            <a:off x="971550" y="3141663"/>
            <a:ext cx="307975" cy="109537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олилиния 389"/>
          <p:cNvSpPr/>
          <p:nvPr/>
        </p:nvSpPr>
        <p:spPr>
          <a:xfrm>
            <a:off x="611188" y="3644900"/>
            <a:ext cx="307975" cy="109538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144" name="Picture 644" descr="горка1"/>
          <p:cNvPicPr>
            <a:picLocks noChangeAspect="1" noChangeArrowheads="1"/>
          </p:cNvPicPr>
          <p:nvPr/>
        </p:nvPicPr>
        <p:blipFill>
          <a:blip r:embed="rId3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4005263"/>
            <a:ext cx="19653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5" name="Picture 645" descr="мальчик1"/>
          <p:cNvPicPr>
            <a:picLocks noChangeAspect="1" noChangeArrowheads="1"/>
          </p:cNvPicPr>
          <p:nvPr/>
        </p:nvPicPr>
        <p:blipFill>
          <a:blip r:embed="rId3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143837">
            <a:off x="5984876" y="5446712"/>
            <a:ext cx="1727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86" name="Picture 646" descr="мальчик"/>
          <p:cNvPicPr>
            <a:picLocks noChangeAspect="1" noChangeArrowheads="1"/>
          </p:cNvPicPr>
          <p:nvPr/>
        </p:nvPicPr>
        <p:blipFill>
          <a:blip r:embed="rId3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3273425"/>
            <a:ext cx="161925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47" name="Group 681"/>
          <p:cNvGrpSpPr>
            <a:grpSpLocks/>
          </p:cNvGrpSpPr>
          <p:nvPr/>
        </p:nvGrpSpPr>
        <p:grpSpPr bwMode="auto">
          <a:xfrm>
            <a:off x="-180975" y="4005263"/>
            <a:ext cx="2319338" cy="2997200"/>
            <a:chOff x="0" y="2251"/>
            <a:chExt cx="1461" cy="1888"/>
          </a:xfrm>
        </p:grpSpPr>
        <p:pic>
          <p:nvPicPr>
            <p:cNvPr id="3152" name="Picture 647" descr="без руки"/>
            <p:cNvPicPr>
              <a:picLocks noChangeAspect="1" noChangeArrowheads="1"/>
            </p:cNvPicPr>
            <p:nvPr/>
          </p:nvPicPr>
          <p:blipFill>
            <a:blip r:embed="rId3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251"/>
              <a:ext cx="1461" cy="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53" name="Picture 648" descr="рука"/>
            <p:cNvPicPr>
              <a:picLocks noChangeAspect="1" noChangeArrowheads="1"/>
            </p:cNvPicPr>
            <p:nvPr/>
          </p:nvPicPr>
          <p:blipFill>
            <a:blip r:embed="rId3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346336">
              <a:off x="729" y="2905"/>
              <a:ext cx="58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48" name="AutoShape 649"/>
          <p:cNvSpPr>
            <a:spLocks noChangeArrowheads="1"/>
          </p:cNvSpPr>
          <p:nvPr/>
        </p:nvSpPr>
        <p:spPr bwMode="auto">
          <a:xfrm rot="-681031">
            <a:off x="1214438" y="4002088"/>
            <a:ext cx="1871662" cy="574675"/>
          </a:xfrm>
          <a:prstGeom prst="wedgeRoundRectCallout">
            <a:avLst>
              <a:gd name="adj1" fmla="val -64440"/>
              <a:gd name="adj2" fmla="val 8849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i="1"/>
              <a:t>Ванька и Гришка, а у меня ведёрко новое!</a:t>
            </a:r>
          </a:p>
        </p:txBody>
      </p:sp>
      <p:sp>
        <p:nvSpPr>
          <p:cNvPr id="3149" name="AutoShape 653"/>
          <p:cNvSpPr>
            <a:spLocks noChangeArrowheads="1"/>
          </p:cNvSpPr>
          <p:nvPr/>
        </p:nvSpPr>
        <p:spPr bwMode="auto">
          <a:xfrm rot="-2877760">
            <a:off x="5411788" y="5686425"/>
            <a:ext cx="1074737" cy="449263"/>
          </a:xfrm>
          <a:prstGeom prst="wedgeRoundRectCallout">
            <a:avLst>
              <a:gd name="adj1" fmla="val 54648"/>
              <a:gd name="adj2" fmla="val 14079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i="1"/>
              <a:t>Машка, привет!</a:t>
            </a:r>
          </a:p>
        </p:txBody>
      </p:sp>
      <p:sp>
        <p:nvSpPr>
          <p:cNvPr id="3150" name="AutoShape 656"/>
          <p:cNvSpPr>
            <a:spLocks noChangeArrowheads="1"/>
          </p:cNvSpPr>
          <p:nvPr/>
        </p:nvSpPr>
        <p:spPr bwMode="auto">
          <a:xfrm rot="-687525">
            <a:off x="6242050" y="3860800"/>
            <a:ext cx="1571625" cy="715963"/>
          </a:xfrm>
          <a:prstGeom prst="wedgeRoundRectCallout">
            <a:avLst>
              <a:gd name="adj1" fmla="val 79468"/>
              <a:gd name="adj2" fmla="val -1884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i="1"/>
              <a:t>Машка, привет! </a:t>
            </a:r>
          </a:p>
          <a:p>
            <a:pPr algn="ctr"/>
            <a:r>
              <a:rPr lang="ru-RU" sz="1200" i="1"/>
              <a:t>У меня конфетка есть! Хочешь?</a:t>
            </a:r>
          </a:p>
        </p:txBody>
      </p:sp>
      <p:pic>
        <p:nvPicPr>
          <p:cNvPr id="291" name="Группа 329"/>
          <p:cNvPicPr>
            <a:picLocks noChangeArrowheads="1"/>
          </p:cNvPicPr>
          <p:nvPr/>
        </p:nvPicPr>
        <p:blipFill>
          <a:blip r:embed="rId40" cstate="email"/>
          <a:srcRect/>
          <a:stretch>
            <a:fillRect/>
          </a:stretch>
        </p:blipFill>
        <p:spPr bwMode="auto">
          <a:xfrm rot="3870775">
            <a:off x="429419" y="3683794"/>
            <a:ext cx="4381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771 0.07292 L -0.11215 0.4155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6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3.7037E-6 C 0.03438 0.0037 0.06389 -0.02755 0.0658 -0.06852 C 0.06823 -0.1176 0.03802 -0.1382 0.02014 -0.14676 L -0.00451 -0.15649 C -0.02239 -0.16598 -0.05277 -0.18727 -0.05017 -0.2419 C -0.04826 -0.27755 -0.0184 -0.31528 0.01563 -0.31181 C 0.05 -0.30903 0.07552 -0.26621 0.07379 -0.23102 C 0.07118 -0.17686 0.03924 -0.16065 0.02032 -0.15417 L -0.00486 -0.14908 C -0.02378 -0.14283 -0.05607 -0.12848 -0.05816 -0.0801 C -0.06007 -0.03889 -0.03402 -0.00255 -3.05556E-6 3.7037E-6 Z " pathEditMode="relative" rAng="-5169075" ptsTypes="ffFffffFfff">
                                      <p:cBhvr>
                                        <p:cTn id="8" dur="5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олилиния 116"/>
          <p:cNvSpPr/>
          <p:nvPr/>
        </p:nvSpPr>
        <p:spPr>
          <a:xfrm>
            <a:off x="6576" y="5159959"/>
            <a:ext cx="9158472" cy="1485714"/>
          </a:xfrm>
          <a:custGeom>
            <a:avLst/>
            <a:gdLst>
              <a:gd name="connsiteX0" fmla="*/ 0 w 7531100"/>
              <a:gd name="connsiteY0" fmla="*/ 0 h 1384300"/>
              <a:gd name="connsiteX1" fmla="*/ 3200400 w 7531100"/>
              <a:gd name="connsiteY1" fmla="*/ 12700 h 1384300"/>
              <a:gd name="connsiteX2" fmla="*/ 6070600 w 7531100"/>
              <a:gd name="connsiteY2" fmla="*/ 241300 h 1384300"/>
              <a:gd name="connsiteX3" fmla="*/ 7531100 w 7531100"/>
              <a:gd name="connsiteY3" fmla="*/ 1371600 h 1384300"/>
              <a:gd name="connsiteX4" fmla="*/ 0 w 7531100"/>
              <a:gd name="connsiteY4" fmla="*/ 1384300 h 1384300"/>
              <a:gd name="connsiteX5" fmla="*/ 0 w 7531100"/>
              <a:gd name="connsiteY5" fmla="*/ 0 h 1384300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31100 w 7531100"/>
              <a:gd name="connsiteY3" fmla="*/ 1699169 h 1711869"/>
              <a:gd name="connsiteX4" fmla="*/ 0 w 7531100"/>
              <a:gd name="connsiteY4" fmla="*/ 1711869 h 1711869"/>
              <a:gd name="connsiteX5" fmla="*/ 0 w 7531100"/>
              <a:gd name="connsiteY5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31100 w 7531100"/>
              <a:gd name="connsiteY3" fmla="*/ 1699169 h 1711869"/>
              <a:gd name="connsiteX4" fmla="*/ 0 w 7531100"/>
              <a:gd name="connsiteY4" fmla="*/ 1711869 h 1711869"/>
              <a:gd name="connsiteX5" fmla="*/ 0 w 7531100"/>
              <a:gd name="connsiteY5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31100 w 7531100"/>
              <a:gd name="connsiteY3" fmla="*/ 1699169 h 1711869"/>
              <a:gd name="connsiteX4" fmla="*/ 0 w 7531100"/>
              <a:gd name="connsiteY4" fmla="*/ 1711869 h 1711869"/>
              <a:gd name="connsiteX5" fmla="*/ 0 w 7531100"/>
              <a:gd name="connsiteY5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31100 w 7531100"/>
              <a:gd name="connsiteY3" fmla="*/ 1699169 h 1711869"/>
              <a:gd name="connsiteX4" fmla="*/ 0 w 7531100"/>
              <a:gd name="connsiteY4" fmla="*/ 1711869 h 1711869"/>
              <a:gd name="connsiteX5" fmla="*/ 0 w 7531100"/>
              <a:gd name="connsiteY5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18023 w 7531100"/>
              <a:gd name="connsiteY3" fmla="*/ 311666 h 1711869"/>
              <a:gd name="connsiteX4" fmla="*/ 7531100 w 7531100"/>
              <a:gd name="connsiteY4" fmla="*/ 1699169 h 1711869"/>
              <a:gd name="connsiteX5" fmla="*/ 0 w 7531100"/>
              <a:gd name="connsiteY5" fmla="*/ 1711869 h 1711869"/>
              <a:gd name="connsiteX6" fmla="*/ 0 w 7531100"/>
              <a:gd name="connsiteY6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18023 w 7531100"/>
              <a:gd name="connsiteY3" fmla="*/ 311666 h 1711869"/>
              <a:gd name="connsiteX4" fmla="*/ 7531100 w 7531100"/>
              <a:gd name="connsiteY4" fmla="*/ 1699169 h 1711869"/>
              <a:gd name="connsiteX5" fmla="*/ 0 w 7531100"/>
              <a:gd name="connsiteY5" fmla="*/ 1711869 h 1711869"/>
              <a:gd name="connsiteX6" fmla="*/ 0 w 7531100"/>
              <a:gd name="connsiteY6" fmla="*/ 327569 h 1711869"/>
              <a:gd name="connsiteX0" fmla="*/ 0 w 7531100"/>
              <a:gd name="connsiteY0" fmla="*/ 327569 h 1711869"/>
              <a:gd name="connsiteX1" fmla="*/ 3200400 w 7531100"/>
              <a:gd name="connsiteY1" fmla="*/ 340269 h 1711869"/>
              <a:gd name="connsiteX2" fmla="*/ 6070600 w 7531100"/>
              <a:gd name="connsiteY2" fmla="*/ 568869 h 1711869"/>
              <a:gd name="connsiteX3" fmla="*/ 7518023 w 7531100"/>
              <a:gd name="connsiteY3" fmla="*/ 311666 h 1711869"/>
              <a:gd name="connsiteX4" fmla="*/ 7531100 w 7531100"/>
              <a:gd name="connsiteY4" fmla="*/ 1699169 h 1711869"/>
              <a:gd name="connsiteX5" fmla="*/ 0 w 7531100"/>
              <a:gd name="connsiteY5" fmla="*/ 1711869 h 1711869"/>
              <a:gd name="connsiteX6" fmla="*/ 0 w 7531100"/>
              <a:gd name="connsiteY6" fmla="*/ 327569 h 17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1100" h="1711869">
                <a:moveTo>
                  <a:pt x="0" y="327569"/>
                </a:moveTo>
                <a:cubicBezTo>
                  <a:pt x="998562" y="0"/>
                  <a:pt x="2157430" y="512234"/>
                  <a:pt x="3200400" y="340269"/>
                </a:cubicBezTo>
                <a:cubicBezTo>
                  <a:pt x="4225399" y="178329"/>
                  <a:pt x="5274201" y="94191"/>
                  <a:pt x="6070600" y="568869"/>
                </a:cubicBezTo>
                <a:cubicBezTo>
                  <a:pt x="6563499" y="668857"/>
                  <a:pt x="7177844" y="446598"/>
                  <a:pt x="7518023" y="311666"/>
                </a:cubicBezTo>
                <a:lnTo>
                  <a:pt x="7531100" y="1699169"/>
                </a:lnTo>
                <a:lnTo>
                  <a:pt x="0" y="1711869"/>
                </a:lnTo>
                <a:lnTo>
                  <a:pt x="0" y="327569"/>
                </a:lnTo>
                <a:close/>
              </a:path>
            </a:pathLst>
          </a:custGeom>
          <a:gradFill>
            <a:gsLst>
              <a:gs pos="100000">
                <a:srgbClr val="92D050"/>
              </a:gs>
              <a:gs pos="0">
                <a:schemeClr val="accent3">
                  <a:lumMod val="50000"/>
                </a:schemeClr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 prstMaterial="matte">
            <a:bevelT w="4889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9577" y="5947083"/>
            <a:ext cx="9230569" cy="992275"/>
          </a:xfrm>
          <a:custGeom>
            <a:avLst/>
            <a:gdLst>
              <a:gd name="connsiteX0" fmla="*/ 9194800 w 9781117"/>
              <a:gd name="connsiteY0" fmla="*/ 511588 h 2492788"/>
              <a:gd name="connsiteX1" fmla="*/ 5715000 w 9781117"/>
              <a:gd name="connsiteY1" fmla="*/ 295688 h 2492788"/>
              <a:gd name="connsiteX2" fmla="*/ 1765300 w 9781117"/>
              <a:gd name="connsiteY2" fmla="*/ 943388 h 2492788"/>
              <a:gd name="connsiteX3" fmla="*/ 63500 w 9781117"/>
              <a:gd name="connsiteY3" fmla="*/ 816388 h 2492788"/>
              <a:gd name="connsiteX4" fmla="*/ 0 w 9781117"/>
              <a:gd name="connsiteY4" fmla="*/ 2480088 h 2492788"/>
              <a:gd name="connsiteX5" fmla="*/ 9232900 w 9781117"/>
              <a:gd name="connsiteY5" fmla="*/ 2492788 h 2492788"/>
              <a:gd name="connsiteX6" fmla="*/ 9194800 w 9781117"/>
              <a:gd name="connsiteY6" fmla="*/ 511588 h 2492788"/>
              <a:gd name="connsiteX0" fmla="*/ 9194800 w 9247681"/>
              <a:gd name="connsiteY0" fmla="*/ 511588 h 2492788"/>
              <a:gd name="connsiteX1" fmla="*/ 5715000 w 9247681"/>
              <a:gd name="connsiteY1" fmla="*/ 295688 h 2492788"/>
              <a:gd name="connsiteX2" fmla="*/ 1765300 w 9247681"/>
              <a:gd name="connsiteY2" fmla="*/ 943388 h 2492788"/>
              <a:gd name="connsiteX3" fmla="*/ 63500 w 9247681"/>
              <a:gd name="connsiteY3" fmla="*/ 816388 h 2492788"/>
              <a:gd name="connsiteX4" fmla="*/ 0 w 9247681"/>
              <a:gd name="connsiteY4" fmla="*/ 2480088 h 2492788"/>
              <a:gd name="connsiteX5" fmla="*/ 9232900 w 9247681"/>
              <a:gd name="connsiteY5" fmla="*/ 2492788 h 2492788"/>
              <a:gd name="connsiteX6" fmla="*/ 9194800 w 9247681"/>
              <a:gd name="connsiteY6" fmla="*/ 511588 h 2492788"/>
              <a:gd name="connsiteX0" fmla="*/ 9194800 w 9247681"/>
              <a:gd name="connsiteY0" fmla="*/ 511588 h 2492788"/>
              <a:gd name="connsiteX1" fmla="*/ 5715000 w 9247681"/>
              <a:gd name="connsiteY1" fmla="*/ 295688 h 2492788"/>
              <a:gd name="connsiteX2" fmla="*/ 1765300 w 9247681"/>
              <a:gd name="connsiteY2" fmla="*/ 943388 h 2492788"/>
              <a:gd name="connsiteX3" fmla="*/ 63500 w 9247681"/>
              <a:gd name="connsiteY3" fmla="*/ 816388 h 2492788"/>
              <a:gd name="connsiteX4" fmla="*/ 0 w 9247681"/>
              <a:gd name="connsiteY4" fmla="*/ 2480088 h 2492788"/>
              <a:gd name="connsiteX5" fmla="*/ 9232900 w 9247681"/>
              <a:gd name="connsiteY5" fmla="*/ 2492788 h 2492788"/>
              <a:gd name="connsiteX6" fmla="*/ 9194800 w 9247681"/>
              <a:gd name="connsiteY6" fmla="*/ 511588 h 2492788"/>
              <a:gd name="connsiteX0" fmla="*/ 9194800 w 9247681"/>
              <a:gd name="connsiteY0" fmla="*/ 511588 h 2492788"/>
              <a:gd name="connsiteX1" fmla="*/ 5715000 w 9247681"/>
              <a:gd name="connsiteY1" fmla="*/ 295688 h 2492788"/>
              <a:gd name="connsiteX2" fmla="*/ 1765300 w 9247681"/>
              <a:gd name="connsiteY2" fmla="*/ 943388 h 2492788"/>
              <a:gd name="connsiteX3" fmla="*/ 63500 w 9247681"/>
              <a:gd name="connsiteY3" fmla="*/ 816388 h 2492788"/>
              <a:gd name="connsiteX4" fmla="*/ 0 w 9247681"/>
              <a:gd name="connsiteY4" fmla="*/ 2480088 h 2492788"/>
              <a:gd name="connsiteX5" fmla="*/ 9232900 w 9247681"/>
              <a:gd name="connsiteY5" fmla="*/ 2492788 h 2492788"/>
              <a:gd name="connsiteX6" fmla="*/ 9194800 w 9247681"/>
              <a:gd name="connsiteY6" fmla="*/ 511588 h 2492788"/>
              <a:gd name="connsiteX0" fmla="*/ 9194800 w 9247681"/>
              <a:gd name="connsiteY0" fmla="*/ 487658 h 2468858"/>
              <a:gd name="connsiteX1" fmla="*/ 5715000 w 9247681"/>
              <a:gd name="connsiteY1" fmla="*/ 271758 h 2468858"/>
              <a:gd name="connsiteX2" fmla="*/ 1765300 w 9247681"/>
              <a:gd name="connsiteY2" fmla="*/ 919458 h 2468858"/>
              <a:gd name="connsiteX3" fmla="*/ 63500 w 9247681"/>
              <a:gd name="connsiteY3" fmla="*/ 792458 h 2468858"/>
              <a:gd name="connsiteX4" fmla="*/ 0 w 9247681"/>
              <a:gd name="connsiteY4" fmla="*/ 2456158 h 2468858"/>
              <a:gd name="connsiteX5" fmla="*/ 9232900 w 9247681"/>
              <a:gd name="connsiteY5" fmla="*/ 2468858 h 2468858"/>
              <a:gd name="connsiteX6" fmla="*/ 9194800 w 9247681"/>
              <a:gd name="connsiteY6" fmla="*/ 487658 h 2468858"/>
              <a:gd name="connsiteX0" fmla="*/ 9194800 w 9247681"/>
              <a:gd name="connsiteY0" fmla="*/ 487658 h 2468858"/>
              <a:gd name="connsiteX1" fmla="*/ 5715000 w 9247681"/>
              <a:gd name="connsiteY1" fmla="*/ 271758 h 2468858"/>
              <a:gd name="connsiteX2" fmla="*/ 1765300 w 9247681"/>
              <a:gd name="connsiteY2" fmla="*/ 919458 h 2468858"/>
              <a:gd name="connsiteX3" fmla="*/ 63500 w 9247681"/>
              <a:gd name="connsiteY3" fmla="*/ 792458 h 2468858"/>
              <a:gd name="connsiteX4" fmla="*/ 0 w 9247681"/>
              <a:gd name="connsiteY4" fmla="*/ 2456158 h 2468858"/>
              <a:gd name="connsiteX5" fmla="*/ 9232900 w 9247681"/>
              <a:gd name="connsiteY5" fmla="*/ 2468858 h 2468858"/>
              <a:gd name="connsiteX6" fmla="*/ 9194800 w 9247681"/>
              <a:gd name="connsiteY6" fmla="*/ 487658 h 2468858"/>
              <a:gd name="connsiteX0" fmla="*/ 9194800 w 9247681"/>
              <a:gd name="connsiteY0" fmla="*/ 487658 h 2468858"/>
              <a:gd name="connsiteX1" fmla="*/ 5715000 w 9247681"/>
              <a:gd name="connsiteY1" fmla="*/ 271758 h 2468858"/>
              <a:gd name="connsiteX2" fmla="*/ 1765300 w 9247681"/>
              <a:gd name="connsiteY2" fmla="*/ 919458 h 2468858"/>
              <a:gd name="connsiteX3" fmla="*/ 63500 w 9247681"/>
              <a:gd name="connsiteY3" fmla="*/ 792458 h 2468858"/>
              <a:gd name="connsiteX4" fmla="*/ 0 w 9247681"/>
              <a:gd name="connsiteY4" fmla="*/ 2456158 h 2468858"/>
              <a:gd name="connsiteX5" fmla="*/ 9232900 w 9247681"/>
              <a:gd name="connsiteY5" fmla="*/ 2468858 h 2468858"/>
              <a:gd name="connsiteX6" fmla="*/ 9194800 w 9247681"/>
              <a:gd name="connsiteY6" fmla="*/ 487658 h 246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7681" h="2468858">
                <a:moveTo>
                  <a:pt x="9194800" y="487658"/>
                </a:moveTo>
                <a:cubicBezTo>
                  <a:pt x="8608483" y="121475"/>
                  <a:pt x="6832055" y="802503"/>
                  <a:pt x="5715000" y="271758"/>
                </a:cubicBezTo>
                <a:cubicBezTo>
                  <a:pt x="5445623" y="0"/>
                  <a:pt x="2116574" y="444364"/>
                  <a:pt x="1765300" y="919458"/>
                </a:cubicBezTo>
                <a:cubicBezTo>
                  <a:pt x="1117095" y="1140637"/>
                  <a:pt x="630767" y="834791"/>
                  <a:pt x="63500" y="792458"/>
                </a:cubicBezTo>
                <a:lnTo>
                  <a:pt x="0" y="2456158"/>
                </a:lnTo>
                <a:lnTo>
                  <a:pt x="9232900" y="2468858"/>
                </a:lnTo>
                <a:cubicBezTo>
                  <a:pt x="9215861" y="1804322"/>
                  <a:pt x="9247681" y="1320553"/>
                  <a:pt x="9194800" y="487658"/>
                </a:cubicBezTo>
                <a:close/>
              </a:path>
            </a:pathLst>
          </a:custGeom>
          <a:gradFill>
            <a:gsLst>
              <a:gs pos="100000">
                <a:srgbClr val="92D050"/>
              </a:gs>
              <a:gs pos="0">
                <a:schemeClr val="accent3">
                  <a:lumMod val="50000"/>
                </a:schemeClr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 prstMaterial="matte">
            <a:bevelT w="4889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4104" name="Группа 56"/>
          <p:cNvGrpSpPr>
            <a:grpSpLocks/>
          </p:cNvGrpSpPr>
          <p:nvPr/>
        </p:nvGrpSpPr>
        <p:grpSpPr bwMode="auto">
          <a:xfrm rot="5400000">
            <a:off x="-250031" y="3931444"/>
            <a:ext cx="3529013" cy="2092325"/>
            <a:chOff x="5214942" y="-71462"/>
            <a:chExt cx="4191236" cy="2724650"/>
          </a:xfrm>
        </p:grpSpPr>
        <p:grpSp>
          <p:nvGrpSpPr>
            <p:cNvPr id="4569" name="Полилиния 3"/>
            <p:cNvGrpSpPr>
              <a:grpSpLocks/>
            </p:cNvGrpSpPr>
            <p:nvPr/>
          </p:nvGrpSpPr>
          <p:grpSpPr bwMode="auto">
            <a:xfrm>
              <a:off x="5300603" y="769973"/>
              <a:ext cx="3851719" cy="1760371"/>
              <a:chOff x="5169408" y="926592"/>
              <a:chExt cx="4376928" cy="1938528"/>
            </a:xfrm>
          </p:grpSpPr>
          <p:pic>
            <p:nvPicPr>
              <p:cNvPr id="4711" name="Полилиния 3"/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169408" y="926592"/>
                <a:ext cx="4376928" cy="1938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2" name="Text Box 633"/>
              <p:cNvSpPr txBox="1">
                <a:spLocks noChangeArrowheads="1"/>
              </p:cNvSpPr>
              <p:nvPr/>
            </p:nvSpPr>
            <p:spPr bwMode="auto">
              <a:xfrm>
                <a:off x="5189444" y="944014"/>
                <a:ext cx="4347435" cy="190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70" name="Полилиния 10"/>
            <p:cNvGrpSpPr>
              <a:grpSpLocks/>
            </p:cNvGrpSpPr>
            <p:nvPr/>
          </p:nvGrpSpPr>
          <p:grpSpPr bwMode="auto">
            <a:xfrm>
              <a:off x="6850947" y="-115748"/>
              <a:ext cx="2510591" cy="1334118"/>
              <a:chOff x="6931152" y="-48768"/>
              <a:chExt cx="2852928" cy="1469136"/>
            </a:xfrm>
          </p:grpSpPr>
          <p:pic>
            <p:nvPicPr>
              <p:cNvPr id="4709" name="Полилиния 10"/>
              <p:cNvPicPr>
                <a:picLocks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931152" y="-48768"/>
                <a:ext cx="2852928" cy="1469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0" name="Text Box 636"/>
              <p:cNvSpPr txBox="1">
                <a:spLocks noChangeArrowheads="1"/>
              </p:cNvSpPr>
              <p:nvPr/>
            </p:nvSpPr>
            <p:spPr bwMode="auto">
              <a:xfrm rot="-9939268">
                <a:off x="6997567" y="82199"/>
                <a:ext cx="2837239" cy="1437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71" name="Полилиния 9"/>
            <p:cNvGrpSpPr>
              <a:grpSpLocks/>
            </p:cNvGrpSpPr>
            <p:nvPr/>
          </p:nvGrpSpPr>
          <p:grpSpPr bwMode="auto">
            <a:xfrm>
              <a:off x="6985060" y="199790"/>
              <a:ext cx="311142" cy="315538"/>
              <a:chOff x="7083552" y="298704"/>
              <a:chExt cx="353568" cy="347472"/>
            </a:xfrm>
          </p:grpSpPr>
          <p:pic>
            <p:nvPicPr>
              <p:cNvPr id="4707" name="Полилиния 9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7083552" y="29870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08" name="Text Box 639"/>
              <p:cNvSpPr txBox="1">
                <a:spLocks noChangeArrowheads="1"/>
              </p:cNvSpPr>
              <p:nvPr/>
            </p:nvSpPr>
            <p:spPr bwMode="auto">
              <a:xfrm>
                <a:off x="7101543" y="3146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72" name="Полилиния 11"/>
            <p:cNvGrpSpPr>
              <a:grpSpLocks/>
            </p:cNvGrpSpPr>
            <p:nvPr/>
          </p:nvGrpSpPr>
          <p:grpSpPr bwMode="auto">
            <a:xfrm>
              <a:off x="7489324" y="78003"/>
              <a:ext cx="311142" cy="321074"/>
              <a:chOff x="7656576" y="164592"/>
              <a:chExt cx="353568" cy="353568"/>
            </a:xfrm>
          </p:grpSpPr>
          <p:pic>
            <p:nvPicPr>
              <p:cNvPr id="4705" name="Полилиния 11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7656576" y="164592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06" name="Text Box 642"/>
              <p:cNvSpPr txBox="1">
                <a:spLocks noChangeArrowheads="1"/>
              </p:cNvSpPr>
              <p:nvPr/>
            </p:nvSpPr>
            <p:spPr bwMode="auto">
              <a:xfrm rot="-1891794">
                <a:off x="7669796" y="15733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73" name="Полилиния 12"/>
            <p:cNvGrpSpPr>
              <a:grpSpLocks/>
            </p:cNvGrpSpPr>
            <p:nvPr/>
          </p:nvGrpSpPr>
          <p:grpSpPr bwMode="auto">
            <a:xfrm>
              <a:off x="8127701" y="-88069"/>
              <a:ext cx="311142" cy="315538"/>
              <a:chOff x="8382000" y="-18288"/>
              <a:chExt cx="353568" cy="347472"/>
            </a:xfrm>
          </p:grpSpPr>
          <p:pic>
            <p:nvPicPr>
              <p:cNvPr id="4703" name="Полилиния 12"/>
              <p:cNvPicPr>
                <a:picLocks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8382000" y="-1828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04" name="Text Box 645"/>
              <p:cNvSpPr txBox="1">
                <a:spLocks noChangeArrowheads="1"/>
              </p:cNvSpPr>
              <p:nvPr/>
            </p:nvSpPr>
            <p:spPr bwMode="auto">
              <a:xfrm>
                <a:off x="8400408" y="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74" name="Полилиния 13"/>
            <p:cNvGrpSpPr>
              <a:grpSpLocks/>
            </p:cNvGrpSpPr>
            <p:nvPr/>
          </p:nvGrpSpPr>
          <p:grpSpPr bwMode="auto">
            <a:xfrm>
              <a:off x="7768279" y="-88069"/>
              <a:ext cx="316506" cy="315538"/>
              <a:chOff x="7973568" y="-18288"/>
              <a:chExt cx="359664" cy="347472"/>
            </a:xfrm>
          </p:grpSpPr>
          <p:pic>
            <p:nvPicPr>
              <p:cNvPr id="4701" name="Полилиния 13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973568" y="-18288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02" name="Text Box 648"/>
              <p:cNvSpPr txBox="1">
                <a:spLocks noChangeArrowheads="1"/>
              </p:cNvSpPr>
              <p:nvPr/>
            </p:nvSpPr>
            <p:spPr bwMode="auto">
              <a:xfrm>
                <a:off x="7994512" y="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75" name="Полилиния 14"/>
            <p:cNvGrpSpPr>
              <a:grpSpLocks/>
            </p:cNvGrpSpPr>
            <p:nvPr/>
          </p:nvGrpSpPr>
          <p:grpSpPr bwMode="auto">
            <a:xfrm>
              <a:off x="7344482" y="410149"/>
              <a:ext cx="311142" cy="315538"/>
              <a:chOff x="7491984" y="530352"/>
              <a:chExt cx="353568" cy="347472"/>
            </a:xfrm>
          </p:grpSpPr>
          <p:pic>
            <p:nvPicPr>
              <p:cNvPr id="4699" name="Полилиния 14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491984" y="53035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00" name="Text Box 651"/>
              <p:cNvSpPr txBox="1">
                <a:spLocks noChangeArrowheads="1"/>
              </p:cNvSpPr>
              <p:nvPr/>
            </p:nvSpPr>
            <p:spPr bwMode="auto">
              <a:xfrm>
                <a:off x="7507438" y="55067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76" name="Полилиния 15"/>
            <p:cNvGrpSpPr>
              <a:grpSpLocks/>
            </p:cNvGrpSpPr>
            <p:nvPr/>
          </p:nvGrpSpPr>
          <p:grpSpPr bwMode="auto">
            <a:xfrm>
              <a:off x="6700741" y="482114"/>
              <a:ext cx="311142" cy="315538"/>
              <a:chOff x="6760464" y="609600"/>
              <a:chExt cx="353568" cy="347472"/>
            </a:xfrm>
          </p:grpSpPr>
          <p:pic>
            <p:nvPicPr>
              <p:cNvPr id="4697" name="Полилиния 15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760464" y="60960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98" name="Text Box 654"/>
              <p:cNvSpPr txBox="1">
                <a:spLocks noChangeArrowheads="1"/>
              </p:cNvSpPr>
              <p:nvPr/>
            </p:nvSpPr>
            <p:spPr bwMode="auto">
              <a:xfrm>
                <a:off x="6776826" y="62934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77" name="Полилиния 16"/>
            <p:cNvGrpSpPr>
              <a:grpSpLocks/>
            </p:cNvGrpSpPr>
            <p:nvPr/>
          </p:nvGrpSpPr>
          <p:grpSpPr bwMode="auto">
            <a:xfrm>
              <a:off x="7269379" y="913903"/>
              <a:ext cx="311142" cy="315538"/>
              <a:chOff x="7406640" y="1085088"/>
              <a:chExt cx="353568" cy="347472"/>
            </a:xfrm>
          </p:grpSpPr>
          <p:pic>
            <p:nvPicPr>
              <p:cNvPr id="4695" name="Полилиния 16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406640" y="108508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96" name="Text Box 657"/>
              <p:cNvSpPr txBox="1">
                <a:spLocks noChangeArrowheads="1"/>
              </p:cNvSpPr>
              <p:nvPr/>
            </p:nvSpPr>
            <p:spPr bwMode="auto">
              <a:xfrm>
                <a:off x="7426259" y="110135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78" name="Полилиния 17"/>
            <p:cNvGrpSpPr>
              <a:grpSpLocks/>
            </p:cNvGrpSpPr>
            <p:nvPr/>
          </p:nvGrpSpPr>
          <p:grpSpPr bwMode="auto">
            <a:xfrm>
              <a:off x="7199641" y="626044"/>
              <a:ext cx="311142" cy="315538"/>
              <a:chOff x="7327392" y="768096"/>
              <a:chExt cx="353568" cy="347472"/>
            </a:xfrm>
          </p:grpSpPr>
          <p:pic>
            <p:nvPicPr>
              <p:cNvPr id="4693" name="Полилиния 17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7327392" y="76809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94" name="Text Box 660"/>
              <p:cNvSpPr txBox="1">
                <a:spLocks noChangeArrowheads="1"/>
              </p:cNvSpPr>
              <p:nvPr/>
            </p:nvSpPr>
            <p:spPr bwMode="auto">
              <a:xfrm>
                <a:off x="7345080" y="78667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79" name="Полилиния 18"/>
            <p:cNvGrpSpPr>
              <a:grpSpLocks/>
            </p:cNvGrpSpPr>
            <p:nvPr/>
          </p:nvGrpSpPr>
          <p:grpSpPr bwMode="auto">
            <a:xfrm>
              <a:off x="7553698" y="985868"/>
              <a:ext cx="316506" cy="315538"/>
              <a:chOff x="7729728" y="1164336"/>
              <a:chExt cx="359664" cy="347472"/>
            </a:xfrm>
          </p:grpSpPr>
          <p:pic>
            <p:nvPicPr>
              <p:cNvPr id="4691" name="Полилиния 18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729728" y="1164336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92" name="Text Box 663"/>
              <p:cNvSpPr txBox="1">
                <a:spLocks noChangeArrowheads="1"/>
              </p:cNvSpPr>
              <p:nvPr/>
            </p:nvSpPr>
            <p:spPr bwMode="auto">
              <a:xfrm>
                <a:off x="7750975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80" name="Полилиния 19"/>
            <p:cNvGrpSpPr>
              <a:grpSpLocks/>
            </p:cNvGrpSpPr>
            <p:nvPr/>
          </p:nvGrpSpPr>
          <p:grpSpPr bwMode="auto">
            <a:xfrm>
              <a:off x="7821924" y="919439"/>
              <a:ext cx="316506" cy="315538"/>
              <a:chOff x="8034528" y="1091184"/>
              <a:chExt cx="359664" cy="347472"/>
            </a:xfrm>
          </p:grpSpPr>
          <p:pic>
            <p:nvPicPr>
              <p:cNvPr id="4689" name="Полилиния 19"/>
              <p:cNvPicPr>
                <a:picLocks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8034528" y="1091184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90" name="Text Box 666"/>
              <p:cNvSpPr txBox="1">
                <a:spLocks noChangeArrowheads="1"/>
              </p:cNvSpPr>
              <p:nvPr/>
            </p:nvSpPr>
            <p:spPr bwMode="auto">
              <a:xfrm rot="1969772">
                <a:off x="8059685" y="10819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81" name="Полилиния 20"/>
            <p:cNvGrpSpPr>
              <a:grpSpLocks/>
            </p:cNvGrpSpPr>
            <p:nvPr/>
          </p:nvGrpSpPr>
          <p:grpSpPr bwMode="auto">
            <a:xfrm>
              <a:off x="7768279" y="410149"/>
              <a:ext cx="316506" cy="315538"/>
              <a:chOff x="7973568" y="530352"/>
              <a:chExt cx="359664" cy="347472"/>
            </a:xfrm>
          </p:grpSpPr>
          <p:pic>
            <p:nvPicPr>
              <p:cNvPr id="4687" name="Полилиния 20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973568" y="530352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88" name="Text Box 669"/>
              <p:cNvSpPr txBox="1">
                <a:spLocks noChangeArrowheads="1"/>
              </p:cNvSpPr>
              <p:nvPr/>
            </p:nvSpPr>
            <p:spPr bwMode="auto">
              <a:xfrm>
                <a:off x="7994512" y="55067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82" name="Полилиния 21"/>
            <p:cNvGrpSpPr>
              <a:grpSpLocks/>
            </p:cNvGrpSpPr>
            <p:nvPr/>
          </p:nvGrpSpPr>
          <p:grpSpPr bwMode="auto">
            <a:xfrm>
              <a:off x="8272543" y="482114"/>
              <a:ext cx="311142" cy="315538"/>
              <a:chOff x="8546592" y="609600"/>
              <a:chExt cx="353568" cy="347472"/>
            </a:xfrm>
          </p:grpSpPr>
          <p:pic>
            <p:nvPicPr>
              <p:cNvPr id="4685" name="Полилиния 21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8546592" y="60960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86" name="Text Box 672"/>
              <p:cNvSpPr txBox="1">
                <a:spLocks noChangeArrowheads="1"/>
              </p:cNvSpPr>
              <p:nvPr/>
            </p:nvSpPr>
            <p:spPr bwMode="auto">
              <a:xfrm>
                <a:off x="8562766" y="62934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83" name="Полилиния 22"/>
            <p:cNvGrpSpPr>
              <a:grpSpLocks/>
            </p:cNvGrpSpPr>
            <p:nvPr/>
          </p:nvGrpSpPr>
          <p:grpSpPr bwMode="auto">
            <a:xfrm>
              <a:off x="6555899" y="769973"/>
              <a:ext cx="311142" cy="315538"/>
              <a:chOff x="6595872" y="926592"/>
              <a:chExt cx="353568" cy="347472"/>
            </a:xfrm>
          </p:grpSpPr>
          <p:pic>
            <p:nvPicPr>
              <p:cNvPr id="4683" name="Полилиния 22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95872" y="92659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84" name="Text Box 675"/>
              <p:cNvSpPr txBox="1">
                <a:spLocks noChangeArrowheads="1"/>
              </p:cNvSpPr>
              <p:nvPr/>
            </p:nvSpPr>
            <p:spPr bwMode="auto">
              <a:xfrm>
                <a:off x="6614468" y="94401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84" name="Полилиния 23"/>
            <p:cNvGrpSpPr>
              <a:grpSpLocks/>
            </p:cNvGrpSpPr>
            <p:nvPr/>
          </p:nvGrpSpPr>
          <p:grpSpPr bwMode="auto">
            <a:xfrm>
              <a:off x="6051635" y="709080"/>
              <a:ext cx="305777" cy="326610"/>
              <a:chOff x="6022848" y="859536"/>
              <a:chExt cx="347472" cy="359664"/>
            </a:xfrm>
          </p:grpSpPr>
          <p:pic>
            <p:nvPicPr>
              <p:cNvPr id="4681" name="Полилиния 23"/>
              <p:cNvPicPr>
                <a:picLocks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6022848" y="859536"/>
                <a:ext cx="347472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82" name="Text Box 678"/>
              <p:cNvSpPr txBox="1">
                <a:spLocks noChangeArrowheads="1"/>
              </p:cNvSpPr>
              <p:nvPr/>
            </p:nvSpPr>
            <p:spPr bwMode="auto">
              <a:xfrm rot="-1189072">
                <a:off x="6046215" y="86534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85" name="Полилиния 24"/>
            <p:cNvGrpSpPr>
              <a:grpSpLocks/>
            </p:cNvGrpSpPr>
            <p:nvPr/>
          </p:nvGrpSpPr>
          <p:grpSpPr bwMode="auto">
            <a:xfrm>
              <a:off x="5209407" y="1057833"/>
              <a:ext cx="305777" cy="326610"/>
              <a:chOff x="5065776" y="1243584"/>
              <a:chExt cx="347472" cy="359664"/>
            </a:xfrm>
          </p:grpSpPr>
          <p:pic>
            <p:nvPicPr>
              <p:cNvPr id="4679" name="Полилиния 24"/>
              <p:cNvPicPr>
                <a:picLocks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5065776" y="1243584"/>
                <a:ext cx="347472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80" name="Text Box 681"/>
              <p:cNvSpPr txBox="1">
                <a:spLocks noChangeArrowheads="1"/>
              </p:cNvSpPr>
              <p:nvPr/>
            </p:nvSpPr>
            <p:spPr bwMode="auto">
              <a:xfrm rot="587691">
                <a:off x="5072066" y="12586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86" name="Полилиния 25"/>
            <p:cNvGrpSpPr>
              <a:grpSpLocks/>
            </p:cNvGrpSpPr>
            <p:nvPr/>
          </p:nvGrpSpPr>
          <p:grpSpPr bwMode="auto">
            <a:xfrm>
              <a:off x="5407894" y="1489622"/>
              <a:ext cx="305777" cy="332145"/>
              <a:chOff x="5291328" y="1719072"/>
              <a:chExt cx="347472" cy="365760"/>
            </a:xfrm>
          </p:grpSpPr>
          <p:pic>
            <p:nvPicPr>
              <p:cNvPr id="4677" name="Полилиния 25"/>
              <p:cNvPicPr>
                <a:picLocks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5291328" y="1719072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78" name="Text Box 684"/>
              <p:cNvSpPr txBox="1">
                <a:spLocks noChangeArrowheads="1"/>
              </p:cNvSpPr>
              <p:nvPr/>
            </p:nvSpPr>
            <p:spPr bwMode="auto">
              <a:xfrm rot="-1188270">
                <a:off x="5315603" y="173069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87" name="Полилиния 26"/>
            <p:cNvGrpSpPr>
              <a:grpSpLocks/>
            </p:cNvGrpSpPr>
            <p:nvPr/>
          </p:nvGrpSpPr>
          <p:grpSpPr bwMode="auto">
            <a:xfrm>
              <a:off x="6057000" y="1860518"/>
              <a:ext cx="311142" cy="321074"/>
              <a:chOff x="6028944" y="2127504"/>
              <a:chExt cx="353568" cy="353568"/>
            </a:xfrm>
          </p:grpSpPr>
          <p:pic>
            <p:nvPicPr>
              <p:cNvPr id="4675" name="Полилиния 26"/>
              <p:cNvPicPr>
                <a:picLocks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6028944" y="2127504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76" name="Text Box 687"/>
              <p:cNvSpPr txBox="1">
                <a:spLocks noChangeArrowheads="1"/>
              </p:cNvSpPr>
              <p:nvPr/>
            </p:nvSpPr>
            <p:spPr bwMode="auto">
              <a:xfrm rot="1771934">
                <a:off x="6046215" y="212403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88" name="Полилиния 27"/>
            <p:cNvGrpSpPr>
              <a:grpSpLocks/>
            </p:cNvGrpSpPr>
            <p:nvPr/>
          </p:nvGrpSpPr>
          <p:grpSpPr bwMode="auto">
            <a:xfrm>
              <a:off x="6201841" y="2286771"/>
              <a:ext cx="311142" cy="326610"/>
              <a:chOff x="6193536" y="2596896"/>
              <a:chExt cx="353568" cy="359664"/>
            </a:xfrm>
          </p:grpSpPr>
          <p:pic>
            <p:nvPicPr>
              <p:cNvPr id="4673" name="Полилиния 27"/>
              <p:cNvPicPr>
                <a:picLocks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6193536" y="2596896"/>
                <a:ext cx="353568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74" name="Text Box 690"/>
              <p:cNvSpPr txBox="1">
                <a:spLocks noChangeArrowheads="1"/>
              </p:cNvSpPr>
              <p:nvPr/>
            </p:nvSpPr>
            <p:spPr bwMode="auto">
              <a:xfrm rot="1666315">
                <a:off x="6208573" y="259603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89" name="Полилиния 28"/>
            <p:cNvGrpSpPr>
              <a:grpSpLocks/>
            </p:cNvGrpSpPr>
            <p:nvPr/>
          </p:nvGrpSpPr>
          <p:grpSpPr bwMode="auto">
            <a:xfrm>
              <a:off x="7129902" y="2342129"/>
              <a:ext cx="311142" cy="315538"/>
              <a:chOff x="7248144" y="2657856"/>
              <a:chExt cx="353568" cy="347472"/>
            </a:xfrm>
          </p:grpSpPr>
          <p:pic>
            <p:nvPicPr>
              <p:cNvPr id="4671" name="Полилиния 28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7248144" y="265785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72" name="Text Box 693"/>
              <p:cNvSpPr txBox="1">
                <a:spLocks noChangeArrowheads="1"/>
              </p:cNvSpPr>
              <p:nvPr/>
            </p:nvSpPr>
            <p:spPr bwMode="auto">
              <a:xfrm>
                <a:off x="7263901" y="267470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90" name="Полилиния 29"/>
            <p:cNvGrpSpPr>
              <a:grpSpLocks/>
            </p:cNvGrpSpPr>
            <p:nvPr/>
          </p:nvGrpSpPr>
          <p:grpSpPr bwMode="auto">
            <a:xfrm>
              <a:off x="7199641" y="1771945"/>
              <a:ext cx="311142" cy="315538"/>
              <a:chOff x="7327392" y="2029968"/>
              <a:chExt cx="353568" cy="347472"/>
            </a:xfrm>
          </p:grpSpPr>
          <p:pic>
            <p:nvPicPr>
              <p:cNvPr id="4669" name="Полилиния 29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327392" y="202996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70" name="Text Box 696"/>
              <p:cNvSpPr txBox="1">
                <a:spLocks noChangeArrowheads="1"/>
              </p:cNvSpPr>
              <p:nvPr/>
            </p:nvSpPr>
            <p:spPr bwMode="auto">
              <a:xfrm>
                <a:off x="7345080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91" name="Полилиния 30"/>
            <p:cNvGrpSpPr>
              <a:grpSpLocks/>
            </p:cNvGrpSpPr>
            <p:nvPr/>
          </p:nvGrpSpPr>
          <p:grpSpPr bwMode="auto">
            <a:xfrm>
              <a:off x="6057000" y="1052297"/>
              <a:ext cx="311142" cy="321074"/>
              <a:chOff x="6028944" y="1237488"/>
              <a:chExt cx="353568" cy="353568"/>
            </a:xfrm>
          </p:grpSpPr>
          <p:pic>
            <p:nvPicPr>
              <p:cNvPr id="4667" name="Полилиния 30"/>
              <p:cNvPicPr>
                <a:picLocks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6028944" y="1237488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68" name="Text Box 699"/>
              <p:cNvSpPr txBox="1">
                <a:spLocks noChangeArrowheads="1"/>
              </p:cNvSpPr>
              <p:nvPr/>
            </p:nvSpPr>
            <p:spPr bwMode="auto">
              <a:xfrm>
                <a:off x="6046215" y="12586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92" name="Полилиния 31"/>
            <p:cNvGrpSpPr>
              <a:grpSpLocks/>
            </p:cNvGrpSpPr>
            <p:nvPr/>
          </p:nvGrpSpPr>
          <p:grpSpPr bwMode="auto">
            <a:xfrm>
              <a:off x="5499090" y="991404"/>
              <a:ext cx="300413" cy="326610"/>
              <a:chOff x="5394960" y="1170432"/>
              <a:chExt cx="341376" cy="359664"/>
            </a:xfrm>
          </p:grpSpPr>
          <p:pic>
            <p:nvPicPr>
              <p:cNvPr id="4665" name="Полилиния 31"/>
              <p:cNvPicPr>
                <a:picLocks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5394960" y="1170432"/>
                <a:ext cx="34137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66" name="Text Box 702"/>
              <p:cNvSpPr txBox="1">
                <a:spLocks noChangeArrowheads="1"/>
              </p:cNvSpPr>
              <p:nvPr/>
            </p:nvSpPr>
            <p:spPr bwMode="auto">
              <a:xfrm rot="1065905">
                <a:off x="5396782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93" name="Полилиния 32"/>
            <p:cNvGrpSpPr>
              <a:grpSpLocks/>
            </p:cNvGrpSpPr>
            <p:nvPr/>
          </p:nvGrpSpPr>
          <p:grpSpPr bwMode="auto">
            <a:xfrm>
              <a:off x="5708306" y="1506229"/>
              <a:ext cx="316506" cy="321074"/>
              <a:chOff x="5632704" y="1737360"/>
              <a:chExt cx="359664" cy="353568"/>
            </a:xfrm>
          </p:grpSpPr>
          <p:pic>
            <p:nvPicPr>
              <p:cNvPr id="4663" name="Полилиния 32"/>
              <p:cNvPicPr>
                <a:picLocks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5632704" y="1737360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64" name="Text Box 705"/>
              <p:cNvSpPr txBox="1">
                <a:spLocks noChangeArrowheads="1"/>
              </p:cNvSpPr>
              <p:nvPr/>
            </p:nvSpPr>
            <p:spPr bwMode="auto">
              <a:xfrm rot="-2408082">
                <a:off x="5640319" y="173069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94" name="Полилиния 33"/>
            <p:cNvGrpSpPr>
              <a:grpSpLocks/>
            </p:cNvGrpSpPr>
            <p:nvPr/>
          </p:nvGrpSpPr>
          <p:grpSpPr bwMode="auto">
            <a:xfrm>
              <a:off x="5847784" y="1207298"/>
              <a:ext cx="311142" cy="332145"/>
              <a:chOff x="5791200" y="1408176"/>
              <a:chExt cx="353568" cy="365760"/>
            </a:xfrm>
          </p:grpSpPr>
          <p:pic>
            <p:nvPicPr>
              <p:cNvPr id="4661" name="Полилиния 33"/>
              <p:cNvPicPr>
                <a:picLocks noChangeArrowheads="1"/>
              </p:cNvPicPr>
              <p:nvPr/>
            </p:nvPicPr>
            <p:blipFill>
              <a:blip r:embed="rId22" cstate="email"/>
              <a:srcRect/>
              <a:stretch>
                <a:fillRect/>
              </a:stretch>
            </p:blipFill>
            <p:spPr bwMode="auto">
              <a:xfrm>
                <a:off x="5791200" y="1408176"/>
                <a:ext cx="353568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62" name="Text Box 708"/>
              <p:cNvSpPr txBox="1">
                <a:spLocks noChangeArrowheads="1"/>
              </p:cNvSpPr>
              <p:nvPr/>
            </p:nvSpPr>
            <p:spPr bwMode="auto">
              <a:xfrm rot="1361291">
                <a:off x="5802678" y="141602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95" name="Полилиния 34"/>
            <p:cNvGrpSpPr>
              <a:grpSpLocks/>
            </p:cNvGrpSpPr>
            <p:nvPr/>
          </p:nvGrpSpPr>
          <p:grpSpPr bwMode="auto">
            <a:xfrm>
              <a:off x="5997990" y="1417657"/>
              <a:ext cx="305777" cy="332145"/>
              <a:chOff x="5961888" y="1639824"/>
              <a:chExt cx="347472" cy="365760"/>
            </a:xfrm>
          </p:grpSpPr>
          <p:pic>
            <p:nvPicPr>
              <p:cNvPr id="4659" name="Полилиния 34"/>
              <p:cNvPicPr>
                <a:picLocks noChangeArrowheads="1"/>
              </p:cNvPicPr>
              <p:nvPr/>
            </p:nvPicPr>
            <p:blipFill>
              <a:blip r:embed="rId23" cstate="email"/>
              <a:srcRect/>
              <a:stretch>
                <a:fillRect/>
              </a:stretch>
            </p:blipFill>
            <p:spPr bwMode="auto">
              <a:xfrm>
                <a:off x="5961888" y="1639824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60" name="Text Box 711"/>
              <p:cNvSpPr txBox="1">
                <a:spLocks noChangeArrowheads="1"/>
              </p:cNvSpPr>
              <p:nvPr/>
            </p:nvSpPr>
            <p:spPr bwMode="auto">
              <a:xfrm rot="1099206">
                <a:off x="5965036" y="165202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96" name="Полилиния 35"/>
            <p:cNvGrpSpPr>
              <a:grpSpLocks/>
            </p:cNvGrpSpPr>
            <p:nvPr/>
          </p:nvGrpSpPr>
          <p:grpSpPr bwMode="auto">
            <a:xfrm>
              <a:off x="6668554" y="1035690"/>
              <a:ext cx="311142" cy="332145"/>
              <a:chOff x="6723888" y="1219200"/>
              <a:chExt cx="353568" cy="365760"/>
            </a:xfrm>
          </p:grpSpPr>
          <p:pic>
            <p:nvPicPr>
              <p:cNvPr id="4657" name="Полилиния 35"/>
              <p:cNvPicPr>
                <a:picLocks noChangeArrowheads="1"/>
              </p:cNvPicPr>
              <p:nvPr/>
            </p:nvPicPr>
            <p:blipFill>
              <a:blip r:embed="rId24" cstate="email"/>
              <a:srcRect/>
              <a:stretch>
                <a:fillRect/>
              </a:stretch>
            </p:blipFill>
            <p:spPr bwMode="auto">
              <a:xfrm>
                <a:off x="6723888" y="1219200"/>
                <a:ext cx="353568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58" name="Text Box 714"/>
              <p:cNvSpPr txBox="1">
                <a:spLocks noChangeArrowheads="1"/>
              </p:cNvSpPr>
              <p:nvPr/>
            </p:nvSpPr>
            <p:spPr bwMode="auto">
              <a:xfrm rot="-1352263">
                <a:off x="6747656" y="12278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97" name="Полилиния 36"/>
            <p:cNvGrpSpPr>
              <a:grpSpLocks/>
            </p:cNvGrpSpPr>
            <p:nvPr/>
          </p:nvGrpSpPr>
          <p:grpSpPr bwMode="auto">
            <a:xfrm>
              <a:off x="6915322" y="985868"/>
              <a:ext cx="311142" cy="315538"/>
              <a:chOff x="7004304" y="1164336"/>
              <a:chExt cx="353568" cy="347472"/>
            </a:xfrm>
          </p:grpSpPr>
          <p:pic>
            <p:nvPicPr>
              <p:cNvPr id="4655" name="Полилиния 36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004304" y="116433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56" name="Text Box 717"/>
              <p:cNvSpPr txBox="1">
                <a:spLocks noChangeArrowheads="1"/>
              </p:cNvSpPr>
              <p:nvPr/>
            </p:nvSpPr>
            <p:spPr bwMode="auto">
              <a:xfrm>
                <a:off x="7020364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98" name="Полилиния 37"/>
            <p:cNvGrpSpPr>
              <a:grpSpLocks/>
            </p:cNvGrpSpPr>
            <p:nvPr/>
          </p:nvGrpSpPr>
          <p:grpSpPr bwMode="auto">
            <a:xfrm>
              <a:off x="6840218" y="1340156"/>
              <a:ext cx="316506" cy="315538"/>
              <a:chOff x="6918960" y="1554480"/>
              <a:chExt cx="359664" cy="347472"/>
            </a:xfrm>
          </p:grpSpPr>
          <p:pic>
            <p:nvPicPr>
              <p:cNvPr id="4653" name="Полилиния 37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918960" y="1554480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54" name="Text Box 720"/>
              <p:cNvSpPr txBox="1">
                <a:spLocks noChangeArrowheads="1"/>
              </p:cNvSpPr>
              <p:nvPr/>
            </p:nvSpPr>
            <p:spPr bwMode="auto">
              <a:xfrm>
                <a:off x="6939184" y="157335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99" name="Полилиния 38"/>
            <p:cNvGrpSpPr>
              <a:grpSpLocks/>
            </p:cNvGrpSpPr>
            <p:nvPr/>
          </p:nvGrpSpPr>
          <p:grpSpPr bwMode="auto">
            <a:xfrm>
              <a:off x="7199641" y="1268191"/>
              <a:ext cx="311142" cy="315538"/>
              <a:chOff x="7327392" y="1475232"/>
              <a:chExt cx="353568" cy="347472"/>
            </a:xfrm>
          </p:grpSpPr>
          <p:pic>
            <p:nvPicPr>
              <p:cNvPr id="4651" name="Полилиния 38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327392" y="147523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52" name="Text Box 723"/>
              <p:cNvSpPr txBox="1">
                <a:spLocks noChangeArrowheads="1"/>
              </p:cNvSpPr>
              <p:nvPr/>
            </p:nvSpPr>
            <p:spPr bwMode="auto">
              <a:xfrm>
                <a:off x="7345080" y="1494689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00" name="Полилиния 39"/>
            <p:cNvGrpSpPr>
              <a:grpSpLocks/>
            </p:cNvGrpSpPr>
            <p:nvPr/>
          </p:nvGrpSpPr>
          <p:grpSpPr bwMode="auto">
            <a:xfrm>
              <a:off x="5627839" y="1196227"/>
              <a:ext cx="311142" cy="315538"/>
              <a:chOff x="5541264" y="1395984"/>
              <a:chExt cx="353568" cy="347472"/>
            </a:xfrm>
          </p:grpSpPr>
          <p:pic>
            <p:nvPicPr>
              <p:cNvPr id="4649" name="Полилиния 39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5541264" y="139598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50" name="Text Box 726"/>
              <p:cNvSpPr txBox="1">
                <a:spLocks noChangeArrowheads="1"/>
              </p:cNvSpPr>
              <p:nvPr/>
            </p:nvSpPr>
            <p:spPr bwMode="auto">
              <a:xfrm>
                <a:off x="5559140" y="141602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01" name="Полилиния 40"/>
            <p:cNvGrpSpPr>
              <a:grpSpLocks/>
            </p:cNvGrpSpPr>
            <p:nvPr/>
          </p:nvGrpSpPr>
          <p:grpSpPr bwMode="auto">
            <a:xfrm>
              <a:off x="6266216" y="1273727"/>
              <a:ext cx="305777" cy="332145"/>
              <a:chOff x="6266688" y="1481328"/>
              <a:chExt cx="347472" cy="365760"/>
            </a:xfrm>
          </p:grpSpPr>
          <p:pic>
            <p:nvPicPr>
              <p:cNvPr id="4647" name="Полилиния 40"/>
              <p:cNvPicPr>
                <a:picLocks noChangeArrowheads="1"/>
              </p:cNvPicPr>
              <p:nvPr/>
            </p:nvPicPr>
            <p:blipFill>
              <a:blip r:embed="rId25" cstate="email"/>
              <a:srcRect/>
              <a:stretch>
                <a:fillRect/>
              </a:stretch>
            </p:blipFill>
            <p:spPr bwMode="auto">
              <a:xfrm>
                <a:off x="6266688" y="1481328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48" name="Text Box 729"/>
              <p:cNvSpPr txBox="1">
                <a:spLocks noChangeArrowheads="1"/>
              </p:cNvSpPr>
              <p:nvPr/>
            </p:nvSpPr>
            <p:spPr bwMode="auto">
              <a:xfrm rot="-883890">
                <a:off x="6289752" y="1494689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02" name="Полилиния 41"/>
            <p:cNvGrpSpPr>
              <a:grpSpLocks/>
            </p:cNvGrpSpPr>
            <p:nvPr/>
          </p:nvGrpSpPr>
          <p:grpSpPr bwMode="auto">
            <a:xfrm>
              <a:off x="5842419" y="985868"/>
              <a:ext cx="311142" cy="315538"/>
              <a:chOff x="5785104" y="1164336"/>
              <a:chExt cx="353568" cy="347472"/>
            </a:xfrm>
          </p:grpSpPr>
          <p:pic>
            <p:nvPicPr>
              <p:cNvPr id="4645" name="Полилиния 41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5785104" y="116433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46" name="Text Box 732"/>
              <p:cNvSpPr txBox="1">
                <a:spLocks noChangeArrowheads="1"/>
              </p:cNvSpPr>
              <p:nvPr/>
            </p:nvSpPr>
            <p:spPr bwMode="auto">
              <a:xfrm>
                <a:off x="5802678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03" name="Полилиния 42"/>
            <p:cNvGrpSpPr>
              <a:grpSpLocks/>
            </p:cNvGrpSpPr>
            <p:nvPr/>
          </p:nvGrpSpPr>
          <p:grpSpPr bwMode="auto">
            <a:xfrm>
              <a:off x="6271580" y="1699981"/>
              <a:ext cx="311142" cy="315538"/>
              <a:chOff x="6272784" y="1950720"/>
              <a:chExt cx="353568" cy="347472"/>
            </a:xfrm>
          </p:grpSpPr>
          <p:pic>
            <p:nvPicPr>
              <p:cNvPr id="4643" name="Полилиния 42"/>
              <p:cNvPicPr>
                <a:picLocks noChangeArrowheads="1"/>
              </p:cNvPicPr>
              <p:nvPr/>
            </p:nvPicPr>
            <p:blipFill>
              <a:blip r:embed="rId26" cstate="email"/>
              <a:srcRect/>
              <a:stretch>
                <a:fillRect/>
              </a:stretch>
            </p:blipFill>
            <p:spPr bwMode="auto">
              <a:xfrm>
                <a:off x="6272784" y="195072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44" name="Text Box 735"/>
              <p:cNvSpPr txBox="1">
                <a:spLocks noChangeArrowheads="1"/>
              </p:cNvSpPr>
              <p:nvPr/>
            </p:nvSpPr>
            <p:spPr bwMode="auto">
              <a:xfrm>
                <a:off x="6289752" y="196669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04" name="Полилиния 43"/>
            <p:cNvGrpSpPr>
              <a:grpSpLocks/>
            </p:cNvGrpSpPr>
            <p:nvPr/>
          </p:nvGrpSpPr>
          <p:grpSpPr bwMode="auto">
            <a:xfrm>
              <a:off x="6394964" y="1976768"/>
              <a:ext cx="311142" cy="326610"/>
              <a:chOff x="6412992" y="2255520"/>
              <a:chExt cx="353568" cy="359664"/>
            </a:xfrm>
          </p:grpSpPr>
          <p:pic>
            <p:nvPicPr>
              <p:cNvPr id="4641" name="Полилиния 43"/>
              <p:cNvPicPr>
                <a:picLocks noChangeArrowheads="1"/>
              </p:cNvPicPr>
              <p:nvPr/>
            </p:nvPicPr>
            <p:blipFill>
              <a:blip r:embed="rId27" cstate="email"/>
              <a:srcRect/>
              <a:stretch>
                <a:fillRect/>
              </a:stretch>
            </p:blipFill>
            <p:spPr bwMode="auto">
              <a:xfrm>
                <a:off x="6412992" y="2255520"/>
                <a:ext cx="353568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42" name="Text Box 738"/>
              <p:cNvSpPr txBox="1">
                <a:spLocks noChangeArrowheads="1"/>
              </p:cNvSpPr>
              <p:nvPr/>
            </p:nvSpPr>
            <p:spPr bwMode="auto">
              <a:xfrm rot="1666315">
                <a:off x="6430530" y="225725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05" name="Полилиния 44"/>
            <p:cNvGrpSpPr>
              <a:grpSpLocks/>
            </p:cNvGrpSpPr>
            <p:nvPr/>
          </p:nvGrpSpPr>
          <p:grpSpPr bwMode="auto">
            <a:xfrm>
              <a:off x="6486161" y="2198199"/>
              <a:ext cx="311142" cy="315538"/>
              <a:chOff x="6516624" y="2499360"/>
              <a:chExt cx="353568" cy="347472"/>
            </a:xfrm>
          </p:grpSpPr>
          <p:pic>
            <p:nvPicPr>
              <p:cNvPr id="4639" name="Полилиния 44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16624" y="249936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40" name="Text Box 741"/>
              <p:cNvSpPr txBox="1">
                <a:spLocks noChangeArrowheads="1"/>
              </p:cNvSpPr>
              <p:nvPr/>
            </p:nvSpPr>
            <p:spPr bwMode="auto">
              <a:xfrm>
                <a:off x="6533289" y="251737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06" name="Полилиния 45"/>
            <p:cNvGrpSpPr>
              <a:grpSpLocks/>
            </p:cNvGrpSpPr>
            <p:nvPr/>
          </p:nvGrpSpPr>
          <p:grpSpPr bwMode="auto">
            <a:xfrm>
              <a:off x="6555899" y="1771945"/>
              <a:ext cx="311142" cy="315538"/>
              <a:chOff x="6595872" y="2029968"/>
              <a:chExt cx="353568" cy="347472"/>
            </a:xfrm>
          </p:grpSpPr>
          <p:pic>
            <p:nvPicPr>
              <p:cNvPr id="4637" name="Полилиния 45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6595872" y="202996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38" name="Text Box 744"/>
              <p:cNvSpPr txBox="1">
                <a:spLocks noChangeArrowheads="1"/>
              </p:cNvSpPr>
              <p:nvPr/>
            </p:nvSpPr>
            <p:spPr bwMode="auto">
              <a:xfrm>
                <a:off x="6614468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07" name="Полилиния 46"/>
            <p:cNvGrpSpPr>
              <a:grpSpLocks/>
            </p:cNvGrpSpPr>
            <p:nvPr/>
          </p:nvGrpSpPr>
          <p:grpSpPr bwMode="auto">
            <a:xfrm>
              <a:off x="6679283" y="2054269"/>
              <a:ext cx="316506" cy="321074"/>
              <a:chOff x="6736080" y="2340864"/>
              <a:chExt cx="359664" cy="353568"/>
            </a:xfrm>
          </p:grpSpPr>
          <p:pic>
            <p:nvPicPr>
              <p:cNvPr id="4635" name="Полилиния 46"/>
              <p:cNvPicPr>
                <a:picLocks noChangeArrowheads="1"/>
              </p:cNvPicPr>
              <p:nvPr/>
            </p:nvPicPr>
            <p:blipFill>
              <a:blip r:embed="rId28" cstate="email"/>
              <a:srcRect/>
              <a:stretch>
                <a:fillRect/>
              </a:stretch>
            </p:blipFill>
            <p:spPr bwMode="auto">
              <a:xfrm>
                <a:off x="6736080" y="2340864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36" name="Text Box 747"/>
              <p:cNvSpPr txBox="1">
                <a:spLocks noChangeArrowheads="1"/>
              </p:cNvSpPr>
              <p:nvPr/>
            </p:nvSpPr>
            <p:spPr bwMode="auto">
              <a:xfrm rot="1771934">
                <a:off x="6757384" y="233776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08" name="Полилиния 47"/>
            <p:cNvGrpSpPr>
              <a:grpSpLocks/>
            </p:cNvGrpSpPr>
            <p:nvPr/>
          </p:nvGrpSpPr>
          <p:grpSpPr bwMode="auto">
            <a:xfrm>
              <a:off x="7038705" y="2054269"/>
              <a:ext cx="311142" cy="321074"/>
              <a:chOff x="7144512" y="2340864"/>
              <a:chExt cx="353568" cy="353568"/>
            </a:xfrm>
          </p:grpSpPr>
          <p:pic>
            <p:nvPicPr>
              <p:cNvPr id="4633" name="Полилиния 47"/>
              <p:cNvPicPr>
                <a:picLocks noChangeArrowheads="1"/>
              </p:cNvPicPr>
              <p:nvPr/>
            </p:nvPicPr>
            <p:blipFill>
              <a:blip r:embed="rId29" cstate="email"/>
              <a:srcRect/>
              <a:stretch>
                <a:fillRect/>
              </a:stretch>
            </p:blipFill>
            <p:spPr bwMode="auto">
              <a:xfrm>
                <a:off x="7144512" y="2340864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34" name="Text Box 750"/>
              <p:cNvSpPr txBox="1">
                <a:spLocks noChangeArrowheads="1"/>
              </p:cNvSpPr>
              <p:nvPr/>
            </p:nvSpPr>
            <p:spPr bwMode="auto">
              <a:xfrm rot="1771934">
                <a:off x="7163280" y="233776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09" name="Полилиния 48"/>
            <p:cNvGrpSpPr>
              <a:grpSpLocks/>
            </p:cNvGrpSpPr>
            <p:nvPr/>
          </p:nvGrpSpPr>
          <p:grpSpPr bwMode="auto">
            <a:xfrm>
              <a:off x="6840218" y="1771945"/>
              <a:ext cx="316506" cy="315538"/>
              <a:chOff x="6918960" y="2029968"/>
              <a:chExt cx="359664" cy="347472"/>
            </a:xfrm>
          </p:grpSpPr>
          <p:pic>
            <p:nvPicPr>
              <p:cNvPr id="4631" name="Полилиния 48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918960" y="2029968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32" name="Text Box 753"/>
              <p:cNvSpPr txBox="1">
                <a:spLocks noChangeArrowheads="1"/>
              </p:cNvSpPr>
              <p:nvPr/>
            </p:nvSpPr>
            <p:spPr bwMode="auto">
              <a:xfrm>
                <a:off x="6939184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10" name="Полилиния 49"/>
            <p:cNvGrpSpPr>
              <a:grpSpLocks/>
            </p:cNvGrpSpPr>
            <p:nvPr/>
          </p:nvGrpSpPr>
          <p:grpSpPr bwMode="auto">
            <a:xfrm>
              <a:off x="7537605" y="559614"/>
              <a:ext cx="316506" cy="321074"/>
              <a:chOff x="7711440" y="694944"/>
              <a:chExt cx="359664" cy="353568"/>
            </a:xfrm>
          </p:grpSpPr>
          <p:pic>
            <p:nvPicPr>
              <p:cNvPr id="4629" name="Полилиния 49"/>
              <p:cNvPicPr>
                <a:picLocks noChangeArrowheads="1"/>
              </p:cNvPicPr>
              <p:nvPr/>
            </p:nvPicPr>
            <p:blipFill>
              <a:blip r:embed="rId30" cstate="email"/>
              <a:srcRect/>
              <a:stretch>
                <a:fillRect/>
              </a:stretch>
            </p:blipFill>
            <p:spPr bwMode="auto">
              <a:xfrm>
                <a:off x="7711440" y="694944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30" name="Text Box 756"/>
              <p:cNvSpPr txBox="1">
                <a:spLocks noChangeArrowheads="1"/>
              </p:cNvSpPr>
              <p:nvPr/>
            </p:nvSpPr>
            <p:spPr bwMode="auto">
              <a:xfrm rot="1874303">
                <a:off x="7733404" y="68732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11" name="Полилиния 50"/>
            <p:cNvGrpSpPr>
              <a:grpSpLocks/>
            </p:cNvGrpSpPr>
            <p:nvPr/>
          </p:nvGrpSpPr>
          <p:grpSpPr bwMode="auto">
            <a:xfrm>
              <a:off x="6968967" y="487650"/>
              <a:ext cx="311142" cy="321074"/>
              <a:chOff x="7065264" y="615696"/>
              <a:chExt cx="353568" cy="353568"/>
            </a:xfrm>
          </p:grpSpPr>
          <p:pic>
            <p:nvPicPr>
              <p:cNvPr id="4627" name="Полилиния 50"/>
              <p:cNvPicPr>
                <a:picLocks noChangeArrowheads="1"/>
              </p:cNvPicPr>
              <p:nvPr/>
            </p:nvPicPr>
            <p:blipFill>
              <a:blip r:embed="rId31" cstate="email"/>
              <a:srcRect/>
              <a:stretch>
                <a:fillRect/>
              </a:stretch>
            </p:blipFill>
            <p:spPr bwMode="auto">
              <a:xfrm>
                <a:off x="7065264" y="615696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28" name="Text Box 759"/>
              <p:cNvSpPr txBox="1">
                <a:spLocks noChangeArrowheads="1"/>
              </p:cNvSpPr>
              <p:nvPr/>
            </p:nvSpPr>
            <p:spPr bwMode="auto">
              <a:xfrm rot="1874303">
                <a:off x="7083972" y="60866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12" name="Полилиния 51"/>
            <p:cNvGrpSpPr>
              <a:grpSpLocks/>
            </p:cNvGrpSpPr>
            <p:nvPr/>
          </p:nvGrpSpPr>
          <p:grpSpPr bwMode="auto">
            <a:xfrm>
              <a:off x="7913121" y="127825"/>
              <a:ext cx="311142" cy="315538"/>
              <a:chOff x="8138160" y="219456"/>
              <a:chExt cx="353568" cy="347472"/>
            </a:xfrm>
          </p:grpSpPr>
          <p:pic>
            <p:nvPicPr>
              <p:cNvPr id="4625" name="Полилиния 51"/>
              <p:cNvPicPr>
                <a:picLocks noChangeArrowheads="1"/>
              </p:cNvPicPr>
              <p:nvPr/>
            </p:nvPicPr>
            <p:blipFill>
              <a:blip r:embed="rId32" cstate="email"/>
              <a:srcRect/>
              <a:stretch>
                <a:fillRect/>
              </a:stretch>
            </p:blipFill>
            <p:spPr bwMode="auto">
              <a:xfrm>
                <a:off x="8138160" y="21945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26" name="Text Box 762"/>
              <p:cNvSpPr txBox="1">
                <a:spLocks noChangeArrowheads="1"/>
              </p:cNvSpPr>
              <p:nvPr/>
            </p:nvSpPr>
            <p:spPr bwMode="auto">
              <a:xfrm>
                <a:off x="8156870" y="23600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13" name="Полилиния 52"/>
            <p:cNvGrpSpPr>
              <a:grpSpLocks/>
            </p:cNvGrpSpPr>
            <p:nvPr/>
          </p:nvGrpSpPr>
          <p:grpSpPr bwMode="auto">
            <a:xfrm>
              <a:off x="7628802" y="199790"/>
              <a:ext cx="311142" cy="315538"/>
              <a:chOff x="7815072" y="298704"/>
              <a:chExt cx="353568" cy="347472"/>
            </a:xfrm>
          </p:grpSpPr>
          <p:pic>
            <p:nvPicPr>
              <p:cNvPr id="4623" name="Полилиния 52"/>
              <p:cNvPicPr>
                <a:picLocks noChangeArrowheads="1"/>
              </p:cNvPicPr>
              <p:nvPr/>
            </p:nvPicPr>
            <p:blipFill>
              <a:blip r:embed="rId33" cstate="email"/>
              <a:srcRect/>
              <a:stretch>
                <a:fillRect/>
              </a:stretch>
            </p:blipFill>
            <p:spPr bwMode="auto">
              <a:xfrm>
                <a:off x="7815072" y="29870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24" name="Text Box 765"/>
              <p:cNvSpPr txBox="1">
                <a:spLocks noChangeArrowheads="1"/>
              </p:cNvSpPr>
              <p:nvPr/>
            </p:nvSpPr>
            <p:spPr bwMode="auto">
              <a:xfrm>
                <a:off x="7832154" y="3146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14" name="Полилиния 53"/>
            <p:cNvGrpSpPr>
              <a:grpSpLocks/>
            </p:cNvGrpSpPr>
            <p:nvPr/>
          </p:nvGrpSpPr>
          <p:grpSpPr bwMode="auto">
            <a:xfrm>
              <a:off x="7913121" y="626044"/>
              <a:ext cx="311142" cy="315538"/>
              <a:chOff x="8138160" y="768096"/>
              <a:chExt cx="353568" cy="347472"/>
            </a:xfrm>
          </p:grpSpPr>
          <p:pic>
            <p:nvPicPr>
              <p:cNvPr id="4621" name="Полилиния 53"/>
              <p:cNvPicPr>
                <a:picLocks noChangeArrowheads="1"/>
              </p:cNvPicPr>
              <p:nvPr/>
            </p:nvPicPr>
            <p:blipFill>
              <a:blip r:embed="rId32" cstate="email"/>
              <a:srcRect/>
              <a:stretch>
                <a:fillRect/>
              </a:stretch>
            </p:blipFill>
            <p:spPr bwMode="auto">
              <a:xfrm>
                <a:off x="8138160" y="76809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22" name="Text Box 768"/>
              <p:cNvSpPr txBox="1">
                <a:spLocks noChangeArrowheads="1"/>
              </p:cNvSpPr>
              <p:nvPr/>
            </p:nvSpPr>
            <p:spPr bwMode="auto">
              <a:xfrm>
                <a:off x="8156870" y="78667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15" name="Полилиния 54"/>
            <p:cNvGrpSpPr>
              <a:grpSpLocks/>
            </p:cNvGrpSpPr>
            <p:nvPr/>
          </p:nvGrpSpPr>
          <p:grpSpPr bwMode="auto">
            <a:xfrm>
              <a:off x="8036504" y="415685"/>
              <a:ext cx="316506" cy="321074"/>
              <a:chOff x="8278368" y="536448"/>
              <a:chExt cx="359664" cy="353568"/>
            </a:xfrm>
          </p:grpSpPr>
          <p:pic>
            <p:nvPicPr>
              <p:cNvPr id="4619" name="Полилиния 54"/>
              <p:cNvPicPr>
                <a:picLocks noChangeArrowheads="1"/>
              </p:cNvPicPr>
              <p:nvPr/>
            </p:nvPicPr>
            <p:blipFill>
              <a:blip r:embed="rId34" cstate="email"/>
              <a:srcRect/>
              <a:stretch>
                <a:fillRect/>
              </a:stretch>
            </p:blipFill>
            <p:spPr bwMode="auto">
              <a:xfrm>
                <a:off x="8278368" y="536448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20" name="Text Box 771"/>
              <p:cNvSpPr txBox="1">
                <a:spLocks noChangeArrowheads="1"/>
              </p:cNvSpPr>
              <p:nvPr/>
            </p:nvSpPr>
            <p:spPr bwMode="auto">
              <a:xfrm rot="1874303">
                <a:off x="8301657" y="52999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16" name="Полилиния 55"/>
            <p:cNvGrpSpPr>
              <a:grpSpLocks/>
            </p:cNvGrpSpPr>
            <p:nvPr/>
          </p:nvGrpSpPr>
          <p:grpSpPr bwMode="auto">
            <a:xfrm>
              <a:off x="6555899" y="1340156"/>
              <a:ext cx="311142" cy="315538"/>
              <a:chOff x="6595872" y="1554480"/>
              <a:chExt cx="353568" cy="347472"/>
            </a:xfrm>
          </p:grpSpPr>
          <p:pic>
            <p:nvPicPr>
              <p:cNvPr id="4617" name="Полилиния 55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95872" y="155448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18" name="Text Box 774"/>
              <p:cNvSpPr txBox="1">
                <a:spLocks noChangeArrowheads="1"/>
              </p:cNvSpPr>
              <p:nvPr/>
            </p:nvSpPr>
            <p:spPr bwMode="auto">
              <a:xfrm>
                <a:off x="6614468" y="157335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07" name="Облако 106"/>
          <p:cNvSpPr/>
          <p:nvPr/>
        </p:nvSpPr>
        <p:spPr>
          <a:xfrm>
            <a:off x="1438020" y="149746"/>
            <a:ext cx="7285282" cy="166408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4108" name="Группа 387"/>
          <p:cNvGrpSpPr>
            <a:grpSpLocks/>
          </p:cNvGrpSpPr>
          <p:nvPr/>
        </p:nvGrpSpPr>
        <p:grpSpPr bwMode="auto">
          <a:xfrm>
            <a:off x="-836613" y="303213"/>
            <a:ext cx="9285288" cy="7124700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7" name="Полилиния 386"/>
            <p:cNvSpPr/>
            <p:nvPr/>
          </p:nvSpPr>
          <p:spPr>
            <a:xfrm rot="3406944">
              <a:off x="-1350748" y="3554015"/>
              <a:ext cx="7124638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396" name="Подзаголовок 395"/>
          <p:cNvSpPr>
            <a:spLocks/>
          </p:cNvSpPr>
          <p:nvPr/>
        </p:nvSpPr>
        <p:spPr bwMode="auto">
          <a:xfrm>
            <a:off x="250825" y="1557338"/>
            <a:ext cx="3529013" cy="1439862"/>
          </a:xfrm>
          <a:prstGeom prst="roundRect">
            <a:avLst>
              <a:gd name="adj" fmla="val 7968"/>
            </a:avLst>
          </a:prstGeom>
          <a:solidFill>
            <a:schemeClr val="bg1">
              <a:alpha val="78038"/>
            </a:schemeClr>
          </a:solidFill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2-3 года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Гораздо важнее общаться со взрослыми и играть с игрушками.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4113" name="Группа 143"/>
          <p:cNvGrpSpPr>
            <a:grpSpLocks/>
          </p:cNvGrpSpPr>
          <p:nvPr/>
        </p:nvGrpSpPr>
        <p:grpSpPr bwMode="auto">
          <a:xfrm rot="626960">
            <a:off x="7869238" y="5934075"/>
            <a:ext cx="928687" cy="1000125"/>
            <a:chOff x="5898071" y="4400554"/>
            <a:chExt cx="2324143" cy="2470145"/>
          </a:xfrm>
        </p:grpSpPr>
        <p:sp>
          <p:nvSpPr>
            <p:cNvPr id="145" name="Полилиния 14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Полилиния 14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Полилиния 14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Полилиния 14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4534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56" name="Полилиния 15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4535" name="Группа 138"/>
            <p:cNvGrpSpPr>
              <a:grpSpLocks/>
            </p:cNvGrpSpPr>
            <p:nvPr/>
          </p:nvGrpSpPr>
          <p:grpSpPr bwMode="auto">
            <a:xfrm rot="639347">
              <a:off x="6792579" y="4410371"/>
              <a:ext cx="798923" cy="2457470"/>
              <a:chOff x="6586553" y="4400554"/>
              <a:chExt cx="798923" cy="2457470"/>
            </a:xfrm>
          </p:grpSpPr>
          <p:sp>
            <p:nvSpPr>
              <p:cNvPr id="153" name="Полилиния 15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4114" name="Группа 158"/>
          <p:cNvGrpSpPr>
            <a:grpSpLocks/>
          </p:cNvGrpSpPr>
          <p:nvPr/>
        </p:nvGrpSpPr>
        <p:grpSpPr bwMode="auto">
          <a:xfrm rot="388224">
            <a:off x="6557963" y="5856288"/>
            <a:ext cx="1292225" cy="1084262"/>
            <a:chOff x="5898071" y="4400554"/>
            <a:chExt cx="2324143" cy="2470145"/>
          </a:xfrm>
        </p:grpSpPr>
        <p:sp>
          <p:nvSpPr>
            <p:cNvPr id="160" name="Полилиния 15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3" name="Полилиния 16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5" name="Полилиния 16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4506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71" name="Полилиния 170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4115" name="Группа 173"/>
          <p:cNvGrpSpPr>
            <a:grpSpLocks/>
          </p:cNvGrpSpPr>
          <p:nvPr/>
        </p:nvGrpSpPr>
        <p:grpSpPr bwMode="auto">
          <a:xfrm rot="626960">
            <a:off x="8388350" y="5857875"/>
            <a:ext cx="928688" cy="1000125"/>
            <a:chOff x="5898071" y="4400554"/>
            <a:chExt cx="2324143" cy="2470145"/>
          </a:xfrm>
        </p:grpSpPr>
        <p:sp>
          <p:nvSpPr>
            <p:cNvPr id="175" name="Полилиния 17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8" name="Полилиния 17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9" name="Полилиния 17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0" name="Полилиния 17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4478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186" name="Полилиния 18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4116" name="Группа 142"/>
          <p:cNvGrpSpPr>
            <a:grpSpLocks/>
          </p:cNvGrpSpPr>
          <p:nvPr/>
        </p:nvGrpSpPr>
        <p:grpSpPr bwMode="auto">
          <a:xfrm rot="-784521">
            <a:off x="7178675" y="5851525"/>
            <a:ext cx="1292225" cy="1079500"/>
            <a:chOff x="5898071" y="4410369"/>
            <a:chExt cx="2324143" cy="2460330"/>
          </a:xfrm>
        </p:grpSpPr>
        <p:sp>
          <p:nvSpPr>
            <p:cNvPr id="127" name="Полилиния 126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Полилиния 129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4450" name="Группа 138"/>
            <p:cNvGrpSpPr>
              <a:grpSpLocks/>
            </p:cNvGrpSpPr>
            <p:nvPr/>
          </p:nvGrpSpPr>
          <p:grpSpPr bwMode="auto"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sp>
            <p:nvSpPr>
              <p:cNvPr id="140" name="Полилиния 139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4117" name="Группа 203"/>
          <p:cNvGrpSpPr>
            <a:grpSpLocks/>
          </p:cNvGrpSpPr>
          <p:nvPr/>
        </p:nvGrpSpPr>
        <p:grpSpPr bwMode="auto">
          <a:xfrm rot="626960">
            <a:off x="3440113" y="6005513"/>
            <a:ext cx="928687" cy="1000125"/>
            <a:chOff x="5898071" y="4400554"/>
            <a:chExt cx="2324143" cy="2470145"/>
          </a:xfrm>
        </p:grpSpPr>
        <p:sp>
          <p:nvSpPr>
            <p:cNvPr id="205" name="Полилиния 204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8" name="Полилиния 207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9" name="Полилиния 208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0" name="Полилиния 209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4415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16" name="Полилиния 215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4416" name="Группа 138"/>
            <p:cNvGrpSpPr>
              <a:grpSpLocks/>
            </p:cNvGrpSpPr>
            <p:nvPr/>
          </p:nvGrpSpPr>
          <p:grpSpPr bwMode="auto">
            <a:xfrm rot="639347">
              <a:off x="6792579" y="4410375"/>
              <a:ext cx="798923" cy="2457470"/>
              <a:chOff x="6586553" y="4400554"/>
              <a:chExt cx="798923" cy="2457470"/>
            </a:xfrm>
          </p:grpSpPr>
          <p:sp>
            <p:nvSpPr>
              <p:cNvPr id="213" name="Полилиния 212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4118" name="Группа 219"/>
          <p:cNvGrpSpPr>
            <a:grpSpLocks/>
          </p:cNvGrpSpPr>
          <p:nvPr/>
        </p:nvGrpSpPr>
        <p:grpSpPr bwMode="auto">
          <a:xfrm rot="-1122157">
            <a:off x="4922838" y="5908675"/>
            <a:ext cx="928687" cy="1000125"/>
            <a:chOff x="5898071" y="4400554"/>
            <a:chExt cx="2324143" cy="2470145"/>
          </a:xfrm>
        </p:grpSpPr>
        <p:sp>
          <p:nvSpPr>
            <p:cNvPr id="221" name="Полилиния 22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4" name="Полилиния 22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5" name="Полилиния 22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6" name="Полилиния 22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4377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32" name="Полилиния 23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4378" name="Группа 138"/>
            <p:cNvGrpSpPr>
              <a:grpSpLocks/>
            </p:cNvGrpSpPr>
            <p:nvPr/>
          </p:nvGrpSpPr>
          <p:grpSpPr bwMode="auto">
            <a:xfrm rot="639347">
              <a:off x="6792579" y="4410377"/>
              <a:ext cx="798923" cy="2457470"/>
              <a:chOff x="6586553" y="4400554"/>
              <a:chExt cx="798923" cy="2457470"/>
            </a:xfrm>
          </p:grpSpPr>
          <p:sp>
            <p:nvSpPr>
              <p:cNvPr id="229" name="Полилиния 228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4119" name="Группа 234"/>
          <p:cNvGrpSpPr>
            <a:grpSpLocks/>
          </p:cNvGrpSpPr>
          <p:nvPr/>
        </p:nvGrpSpPr>
        <p:grpSpPr bwMode="auto">
          <a:xfrm rot="-1183445">
            <a:off x="3927475" y="5984875"/>
            <a:ext cx="928688" cy="1000125"/>
            <a:chOff x="5898071" y="4400554"/>
            <a:chExt cx="2324143" cy="2470145"/>
          </a:xfrm>
        </p:grpSpPr>
        <p:sp>
          <p:nvSpPr>
            <p:cNvPr id="236" name="Полилиния 235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9" name="Полилиния 238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0" name="Полилиния 239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1" name="Полилиния 240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4349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47" name="Полилиния 246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4120" name="Группа 188"/>
          <p:cNvGrpSpPr>
            <a:grpSpLocks/>
          </p:cNvGrpSpPr>
          <p:nvPr/>
        </p:nvGrpSpPr>
        <p:grpSpPr bwMode="auto">
          <a:xfrm rot="709197">
            <a:off x="4240213" y="5884863"/>
            <a:ext cx="1292225" cy="1082675"/>
            <a:chOff x="5898071" y="4410280"/>
            <a:chExt cx="2324143" cy="2467972"/>
          </a:xfrm>
        </p:grpSpPr>
        <p:sp>
          <p:nvSpPr>
            <p:cNvPr id="190" name="Полилиния 189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3" name="Полилиния 192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4" name="Полилиния 193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5" name="Полилиния 194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4321" name="Группа 138"/>
            <p:cNvGrpSpPr>
              <a:grpSpLocks/>
            </p:cNvGrpSpPr>
            <p:nvPr/>
          </p:nvGrpSpPr>
          <p:grpSpPr bwMode="auto"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sp>
            <p:nvSpPr>
              <p:cNvPr id="198" name="Полилиния 197"/>
              <p:cNvSpPr/>
              <p:nvPr/>
            </p:nvSpPr>
            <p:spPr>
              <a:xfrm flipH="1">
                <a:off x="6910157" y="5154015"/>
                <a:ext cx="142905" cy="1714511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4121" name="Группа 249"/>
          <p:cNvGrpSpPr>
            <a:grpSpLocks/>
          </p:cNvGrpSpPr>
          <p:nvPr/>
        </p:nvGrpSpPr>
        <p:grpSpPr bwMode="auto">
          <a:xfrm rot="-1028310">
            <a:off x="3127375" y="5900738"/>
            <a:ext cx="928688" cy="1000125"/>
            <a:chOff x="5898071" y="4400554"/>
            <a:chExt cx="2324143" cy="2470145"/>
          </a:xfrm>
        </p:grpSpPr>
        <p:sp>
          <p:nvSpPr>
            <p:cNvPr id="251" name="Полилиния 250"/>
            <p:cNvSpPr/>
            <p:nvPr/>
          </p:nvSpPr>
          <p:spPr>
            <a:xfrm>
              <a:off x="5898071" y="4931288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6357950" y="4918589"/>
              <a:ext cx="79269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6072198" y="4918589"/>
              <a:ext cx="1149884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4" name="Полилиния 253"/>
            <p:cNvSpPr/>
            <p:nvPr/>
          </p:nvSpPr>
          <p:spPr>
            <a:xfrm flipH="1">
              <a:off x="7000892" y="4918589"/>
              <a:ext cx="1221322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5" name="Полилиния 254"/>
            <p:cNvSpPr/>
            <p:nvPr/>
          </p:nvSpPr>
          <p:spPr>
            <a:xfrm flipH="1">
              <a:off x="7000892" y="4918589"/>
              <a:ext cx="785818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6" name="Полилиния 255"/>
            <p:cNvSpPr/>
            <p:nvPr/>
          </p:nvSpPr>
          <p:spPr>
            <a:xfrm flipH="1">
              <a:off x="6929454" y="4918589"/>
              <a:ext cx="500066" cy="1939411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4293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sp>
            <p:nvSpPr>
              <p:cNvPr id="262" name="Полилиния 261"/>
              <p:cNvSpPr/>
              <p:nvPr/>
            </p:nvSpPr>
            <p:spPr>
              <a:xfrm flipH="1">
                <a:off x="6929454" y="5143512"/>
                <a:ext cx="142905" cy="1714512"/>
              </a:xfrm>
              <a:custGeom>
                <a:avLst/>
                <a:gdLst>
                  <a:gd name="connsiteX0" fmla="*/ 1016000 w 1016000"/>
                  <a:gd name="connsiteY0" fmla="*/ 1778000 h 1803400"/>
                  <a:gd name="connsiteX1" fmla="*/ 0 w 1016000"/>
                  <a:gd name="connsiteY1" fmla="*/ 0 h 1803400"/>
                  <a:gd name="connsiteX2" fmla="*/ 901700 w 1016000"/>
                  <a:gd name="connsiteY2" fmla="*/ 1803400 h 1803400"/>
                  <a:gd name="connsiteX3" fmla="*/ 1016000 w 1016000"/>
                  <a:gd name="connsiteY3" fmla="*/ 1778000 h 1803400"/>
                  <a:gd name="connsiteX0" fmla="*/ 1016000 w 1016000"/>
                  <a:gd name="connsiteY0" fmla="*/ 1914011 h 1939411"/>
                  <a:gd name="connsiteX1" fmla="*/ 0 w 1016000"/>
                  <a:gd name="connsiteY1" fmla="*/ 136011 h 1939411"/>
                  <a:gd name="connsiteX2" fmla="*/ 901700 w 1016000"/>
                  <a:gd name="connsiteY2" fmla="*/ 1939411 h 1939411"/>
                  <a:gd name="connsiteX3" fmla="*/ 1016000 w 1016000"/>
                  <a:gd name="connsiteY3" fmla="*/ 1914011 h 1939411"/>
                  <a:gd name="connsiteX0" fmla="*/ 1269483 w 1269483"/>
                  <a:gd name="connsiteY0" fmla="*/ 2019845 h 2045245"/>
                  <a:gd name="connsiteX1" fmla="*/ 253483 w 1269483"/>
                  <a:gd name="connsiteY1" fmla="*/ 241845 h 2045245"/>
                  <a:gd name="connsiteX2" fmla="*/ 1155183 w 1269483"/>
                  <a:gd name="connsiteY2" fmla="*/ 2045245 h 2045245"/>
                  <a:gd name="connsiteX3" fmla="*/ 1269483 w 1269483"/>
                  <a:gd name="connsiteY3" fmla="*/ 2019845 h 2045245"/>
                  <a:gd name="connsiteX0" fmla="*/ 1175829 w 1175829"/>
                  <a:gd name="connsiteY0" fmla="*/ 1914011 h 1939411"/>
                  <a:gd name="connsiteX1" fmla="*/ 159829 w 1175829"/>
                  <a:gd name="connsiteY1" fmla="*/ 136011 h 1939411"/>
                  <a:gd name="connsiteX2" fmla="*/ 1061529 w 1175829"/>
                  <a:gd name="connsiteY2" fmla="*/ 1939411 h 1939411"/>
                  <a:gd name="connsiteX3" fmla="*/ 1175829 w 1175829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1175829 w 1221322"/>
                  <a:gd name="connsiteY0" fmla="*/ 1914011 h 1939411"/>
                  <a:gd name="connsiteX1" fmla="*/ 159829 w 1221322"/>
                  <a:gd name="connsiteY1" fmla="*/ 136011 h 1939411"/>
                  <a:gd name="connsiteX2" fmla="*/ 1061529 w 1221322"/>
                  <a:gd name="connsiteY2" fmla="*/ 1939411 h 1939411"/>
                  <a:gd name="connsiteX3" fmla="*/ 1175829 w 1221322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538181 w 697974"/>
                  <a:gd name="connsiteY2" fmla="*/ 1939411 h 1939411"/>
                  <a:gd name="connsiteX3" fmla="*/ 652481 w 697974"/>
                  <a:gd name="connsiteY3" fmla="*/ 1914011 h 1939411"/>
                  <a:gd name="connsiteX0" fmla="*/ 652481 w 697974"/>
                  <a:gd name="connsiteY0" fmla="*/ 1914011 h 1939411"/>
                  <a:gd name="connsiteX1" fmla="*/ 159828 w 697974"/>
                  <a:gd name="connsiteY1" fmla="*/ 136011 h 1939411"/>
                  <a:gd name="connsiteX2" fmla="*/ 363701 w 697974"/>
                  <a:gd name="connsiteY2" fmla="*/ 1939411 h 1939411"/>
                  <a:gd name="connsiteX3" fmla="*/ 652481 w 697974"/>
                  <a:gd name="connsiteY3" fmla="*/ 1914011 h 1939411"/>
                  <a:gd name="connsiteX0" fmla="*/ 477999 w 523492"/>
                  <a:gd name="connsiteY0" fmla="*/ 1914011 h 1939411"/>
                  <a:gd name="connsiteX1" fmla="*/ 159828 w 523492"/>
                  <a:gd name="connsiteY1" fmla="*/ 136011 h 1939411"/>
                  <a:gd name="connsiteX2" fmla="*/ 363701 w 523492"/>
                  <a:gd name="connsiteY2" fmla="*/ 1939411 h 1939411"/>
                  <a:gd name="connsiteX3" fmla="*/ 477999 w 523492"/>
                  <a:gd name="connsiteY3" fmla="*/ 1914011 h 1939411"/>
                  <a:gd name="connsiteX0" fmla="*/ 129045 w 215906"/>
                  <a:gd name="connsiteY0" fmla="*/ 1914011 h 1939411"/>
                  <a:gd name="connsiteX1" fmla="*/ 159828 w 215906"/>
                  <a:gd name="connsiteY1" fmla="*/ 136011 h 1939411"/>
                  <a:gd name="connsiteX2" fmla="*/ 14747 w 215906"/>
                  <a:gd name="connsiteY2" fmla="*/ 1939411 h 1939411"/>
                  <a:gd name="connsiteX3" fmla="*/ 129045 w 215906"/>
                  <a:gd name="connsiteY3" fmla="*/ 1914011 h 193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6" h="1939411">
                    <a:moveTo>
                      <a:pt x="129045" y="1914011"/>
                    </a:moveTo>
                    <a:cubicBezTo>
                      <a:pt x="174538" y="948262"/>
                      <a:pt x="215907" y="0"/>
                      <a:pt x="159828" y="136011"/>
                    </a:cubicBezTo>
                    <a:cubicBezTo>
                      <a:pt x="-1" y="124344"/>
                      <a:pt x="106262" y="806428"/>
                      <a:pt x="14747" y="1939411"/>
                    </a:cubicBezTo>
                    <a:lnTo>
                      <a:pt x="129045" y="1914011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63" name="Полилиния 262"/>
              <p:cNvSpPr/>
              <p:nvPr/>
            </p:nvSpPr>
            <p:spPr>
              <a:xfrm>
                <a:off x="6586553" y="440522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64" name="Полилиния 263"/>
              <p:cNvSpPr/>
              <p:nvPr/>
            </p:nvSpPr>
            <p:spPr>
              <a:xfrm>
                <a:off x="6663958" y="4400554"/>
                <a:ext cx="721518" cy="1262161"/>
              </a:xfrm>
              <a:custGeom>
                <a:avLst/>
                <a:gdLst>
                  <a:gd name="connsiteX0" fmla="*/ 142876 w 285752"/>
                  <a:gd name="connsiteY0" fmla="*/ 214314 h 857256"/>
                  <a:gd name="connsiteX1" fmla="*/ 142876 w 285752"/>
                  <a:gd name="connsiteY1" fmla="*/ 857256 h 857256"/>
                  <a:gd name="connsiteX2" fmla="*/ 142876 w 285752"/>
                  <a:gd name="connsiteY2" fmla="*/ 214314 h 857256"/>
                  <a:gd name="connsiteX0" fmla="*/ 291705 w 583410"/>
                  <a:gd name="connsiteY0" fmla="*/ 500066 h 785842"/>
                  <a:gd name="connsiteX1" fmla="*/ 291705 w 583410"/>
                  <a:gd name="connsiteY1" fmla="*/ 785842 h 785842"/>
                  <a:gd name="connsiteX2" fmla="*/ 291705 w 583410"/>
                  <a:gd name="connsiteY2" fmla="*/ 500066 h 78584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538176 h 823952"/>
                  <a:gd name="connsiteX1" fmla="*/ 291705 w 583410"/>
                  <a:gd name="connsiteY1" fmla="*/ 823952 h 823952"/>
                  <a:gd name="connsiteX2" fmla="*/ 291705 w 583410"/>
                  <a:gd name="connsiteY2" fmla="*/ 538176 h 823952"/>
                  <a:gd name="connsiteX0" fmla="*/ 291705 w 583410"/>
                  <a:gd name="connsiteY0" fmla="*/ 642894 h 642942"/>
                  <a:gd name="connsiteX1" fmla="*/ 291705 w 583410"/>
                  <a:gd name="connsiteY1" fmla="*/ 642942 h 642942"/>
                  <a:gd name="connsiteX2" fmla="*/ 291705 w 583410"/>
                  <a:gd name="connsiteY2" fmla="*/ 642894 h 642942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119261"/>
                  <a:gd name="connsiteX1" fmla="*/ 291705 w 583410"/>
                  <a:gd name="connsiteY1" fmla="*/ 1119261 h 1119261"/>
                  <a:gd name="connsiteX2" fmla="*/ 291705 w 583410"/>
                  <a:gd name="connsiteY2" fmla="*/ 1119213 h 1119261"/>
                  <a:gd name="connsiteX0" fmla="*/ 291705 w 583410"/>
                  <a:gd name="connsiteY0" fmla="*/ 1119213 h 1262161"/>
                  <a:gd name="connsiteX1" fmla="*/ 291705 w 583410"/>
                  <a:gd name="connsiteY1" fmla="*/ 1262161 h 1262161"/>
                  <a:gd name="connsiteX2" fmla="*/ 291705 w 583410"/>
                  <a:gd name="connsiteY2" fmla="*/ 1119213 h 1262161"/>
                  <a:gd name="connsiteX0" fmla="*/ 291705 w 650066"/>
                  <a:gd name="connsiteY0" fmla="*/ 1119213 h 1262161"/>
                  <a:gd name="connsiteX1" fmla="*/ 291705 w 650066"/>
                  <a:gd name="connsiteY1" fmla="*/ 1262161 h 1262161"/>
                  <a:gd name="connsiteX2" fmla="*/ 291705 w 650066"/>
                  <a:gd name="connsiteY2" fmla="*/ 1119213 h 1262161"/>
                  <a:gd name="connsiteX0" fmla="*/ 363157 w 721518"/>
                  <a:gd name="connsiteY0" fmla="*/ 1119213 h 1262161"/>
                  <a:gd name="connsiteX1" fmla="*/ 363157 w 721518"/>
                  <a:gd name="connsiteY1" fmla="*/ 1262161 h 1262161"/>
                  <a:gd name="connsiteX2" fmla="*/ 363157 w 721518"/>
                  <a:gd name="connsiteY2" fmla="*/ 1119213 h 126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518" h="1262161">
                    <a:moveTo>
                      <a:pt x="363157" y="1119213"/>
                    </a:moveTo>
                    <a:cubicBezTo>
                      <a:pt x="341693" y="0"/>
                      <a:pt x="721518" y="766845"/>
                      <a:pt x="363157" y="1262161"/>
                    </a:cubicBezTo>
                    <a:cubicBezTo>
                      <a:pt x="0" y="781133"/>
                      <a:pt x="370250" y="19042"/>
                      <a:pt x="363157" y="1119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rgbClr val="FF0000"/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985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4122" name="Группа 284"/>
          <p:cNvGrpSpPr>
            <a:grpSpLocks/>
          </p:cNvGrpSpPr>
          <p:nvPr/>
        </p:nvGrpSpPr>
        <p:grpSpPr bwMode="auto">
          <a:xfrm>
            <a:off x="0" y="6197600"/>
            <a:ext cx="642938" cy="660400"/>
            <a:chOff x="214282" y="5643578"/>
            <a:chExt cx="1285884" cy="1017585"/>
          </a:xfrm>
        </p:grpSpPr>
        <p:sp>
          <p:nvSpPr>
            <p:cNvPr id="280" name="Полилиния 279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2" name="Полилиния 281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3" name="Полилиния 282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4" name="24-конечная звезда 283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23" name="Группа 290"/>
          <p:cNvGrpSpPr>
            <a:grpSpLocks/>
          </p:cNvGrpSpPr>
          <p:nvPr/>
        </p:nvGrpSpPr>
        <p:grpSpPr bwMode="auto">
          <a:xfrm>
            <a:off x="642938" y="6357938"/>
            <a:ext cx="571500" cy="588962"/>
            <a:chOff x="214282" y="5643578"/>
            <a:chExt cx="1285884" cy="1017585"/>
          </a:xfrm>
        </p:grpSpPr>
        <p:sp>
          <p:nvSpPr>
            <p:cNvPr id="292" name="Полилиния 29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3" name="Полилиния 29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4" name="Полилиния 29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5" name="24-конечная звезда 29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24" name="Группа 295"/>
          <p:cNvGrpSpPr>
            <a:grpSpLocks/>
          </p:cNvGrpSpPr>
          <p:nvPr/>
        </p:nvGrpSpPr>
        <p:grpSpPr bwMode="auto">
          <a:xfrm>
            <a:off x="5715000" y="6197600"/>
            <a:ext cx="642938" cy="660400"/>
            <a:chOff x="214282" y="5643578"/>
            <a:chExt cx="1285884" cy="1017585"/>
          </a:xfrm>
        </p:grpSpPr>
        <p:sp>
          <p:nvSpPr>
            <p:cNvPr id="297" name="Полилиния 29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8" name="Полилиния 29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9" name="Полилиния 29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0" name="24-конечная звезда 29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25" name="Группа 305"/>
          <p:cNvGrpSpPr>
            <a:grpSpLocks/>
          </p:cNvGrpSpPr>
          <p:nvPr/>
        </p:nvGrpSpPr>
        <p:grpSpPr bwMode="auto">
          <a:xfrm>
            <a:off x="1214438" y="6197600"/>
            <a:ext cx="642937" cy="660400"/>
            <a:chOff x="214282" y="5643578"/>
            <a:chExt cx="1285884" cy="1017585"/>
          </a:xfrm>
        </p:grpSpPr>
        <p:sp>
          <p:nvSpPr>
            <p:cNvPr id="307" name="Полилиния 30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8" name="Полилиния 30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9" name="Полилиния 30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0" name="24-конечная звезда 30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26" name="Группа 310"/>
          <p:cNvGrpSpPr>
            <a:grpSpLocks/>
          </p:cNvGrpSpPr>
          <p:nvPr/>
        </p:nvGrpSpPr>
        <p:grpSpPr bwMode="auto">
          <a:xfrm>
            <a:off x="2500313" y="6197600"/>
            <a:ext cx="642937" cy="660400"/>
            <a:chOff x="214282" y="5643578"/>
            <a:chExt cx="1285884" cy="1017585"/>
          </a:xfrm>
        </p:grpSpPr>
        <p:sp>
          <p:nvSpPr>
            <p:cNvPr id="31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4" name="Полилиния 31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5" name="24-конечная звезда 31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9" name="Овал 318"/>
          <p:cNvSpPr/>
          <p:nvPr/>
        </p:nvSpPr>
        <p:spPr>
          <a:xfrm>
            <a:off x="114297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0" name="Овал 319"/>
          <p:cNvSpPr/>
          <p:nvPr/>
        </p:nvSpPr>
        <p:spPr>
          <a:xfrm>
            <a:off x="1571604" y="604363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1" name="Овал 320"/>
          <p:cNvSpPr/>
          <p:nvPr/>
        </p:nvSpPr>
        <p:spPr>
          <a:xfrm>
            <a:off x="2143108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5" name="Овал 324"/>
          <p:cNvSpPr/>
          <p:nvPr/>
        </p:nvSpPr>
        <p:spPr>
          <a:xfrm>
            <a:off x="4000496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8" name="Овал 327"/>
          <p:cNvSpPr/>
          <p:nvPr/>
        </p:nvSpPr>
        <p:spPr>
          <a:xfrm>
            <a:off x="6643702" y="58293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9" name="Овал 328"/>
          <p:cNvSpPr/>
          <p:nvPr/>
        </p:nvSpPr>
        <p:spPr>
          <a:xfrm>
            <a:off x="7429520" y="59721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1" name="Овал 330"/>
          <p:cNvSpPr/>
          <p:nvPr/>
        </p:nvSpPr>
        <p:spPr>
          <a:xfrm>
            <a:off x="857252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2" name="Овал 331"/>
          <p:cNvSpPr/>
          <p:nvPr/>
        </p:nvSpPr>
        <p:spPr>
          <a:xfrm>
            <a:off x="8001024" y="5900754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3" name="Овал 332"/>
          <p:cNvSpPr/>
          <p:nvPr/>
        </p:nvSpPr>
        <p:spPr>
          <a:xfrm>
            <a:off x="7072330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5" name="Овал 334"/>
          <p:cNvSpPr/>
          <p:nvPr/>
        </p:nvSpPr>
        <p:spPr>
          <a:xfrm>
            <a:off x="6072198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9" name="Овал 338"/>
          <p:cNvSpPr/>
          <p:nvPr/>
        </p:nvSpPr>
        <p:spPr>
          <a:xfrm>
            <a:off x="2928926" y="5829316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1" name="Овал 340"/>
          <p:cNvSpPr/>
          <p:nvPr/>
        </p:nvSpPr>
        <p:spPr>
          <a:xfrm>
            <a:off x="1000100" y="611506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4153" name="Группа 355"/>
          <p:cNvGrpSpPr>
            <a:grpSpLocks/>
          </p:cNvGrpSpPr>
          <p:nvPr/>
        </p:nvGrpSpPr>
        <p:grpSpPr bwMode="auto">
          <a:xfrm rot="3478556">
            <a:off x="156369" y="6490494"/>
            <a:ext cx="250825" cy="341313"/>
            <a:chOff x="2857488" y="4883951"/>
            <a:chExt cx="571504" cy="903297"/>
          </a:xfrm>
        </p:grpSpPr>
        <p:sp>
          <p:nvSpPr>
            <p:cNvPr id="346" name="Овал 345"/>
            <p:cNvSpPr/>
            <p:nvPr/>
          </p:nvSpPr>
          <p:spPr>
            <a:xfrm>
              <a:off x="2996054" y="4911681"/>
              <a:ext cx="285751" cy="1428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44" name="Прямая соединительная линия 343"/>
            <p:cNvCxnSpPr>
              <a:stCxn id="0" idx="0"/>
              <a:endCxn id="0" idx="4"/>
            </p:cNvCxnSpPr>
            <p:nvPr/>
          </p:nvCxnSpPr>
          <p:spPr>
            <a:xfrm rot="16200000" flipH="1">
              <a:off x="2748861" y="5393939"/>
              <a:ext cx="7856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Овал 346"/>
            <p:cNvSpPr/>
            <p:nvPr/>
          </p:nvSpPr>
          <p:spPr>
            <a:xfrm>
              <a:off x="3056719" y="4881926"/>
              <a:ext cx="141069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2989787" y="5145308"/>
              <a:ext cx="72342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2926100" y="5287348"/>
              <a:ext cx="72342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925677" y="5430749"/>
              <a:ext cx="72342" cy="714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2996843" y="5575290"/>
              <a:ext cx="68724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2" name="Овал 351"/>
            <p:cNvSpPr/>
            <p:nvPr/>
          </p:nvSpPr>
          <p:spPr>
            <a:xfrm>
              <a:off x="3207565" y="5144944"/>
              <a:ext cx="72342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3282569" y="5282361"/>
              <a:ext cx="68724" cy="714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3279077" y="5423536"/>
              <a:ext cx="68726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211280" y="5573813"/>
              <a:ext cx="72342" cy="714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54" name="Группа 369"/>
          <p:cNvGrpSpPr>
            <a:grpSpLocks/>
          </p:cNvGrpSpPr>
          <p:nvPr/>
        </p:nvGrpSpPr>
        <p:grpSpPr bwMode="auto">
          <a:xfrm rot="1300059">
            <a:off x="4697413" y="6483350"/>
            <a:ext cx="250825" cy="339725"/>
            <a:chOff x="2857488" y="4883951"/>
            <a:chExt cx="571504" cy="903297"/>
          </a:xfrm>
        </p:grpSpPr>
        <p:sp>
          <p:nvSpPr>
            <p:cNvPr id="371" name="Овал 370"/>
            <p:cNvSpPr/>
            <p:nvPr/>
          </p:nvSpPr>
          <p:spPr>
            <a:xfrm>
              <a:off x="3000700" y="4927583"/>
              <a:ext cx="285753" cy="1435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2" name="Овал 371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73" name="Прямая соединительная линия 372"/>
            <p:cNvCxnSpPr>
              <a:stCxn id="0" idx="0"/>
              <a:endCxn id="0" idx="4"/>
            </p:cNvCxnSpPr>
            <p:nvPr/>
          </p:nvCxnSpPr>
          <p:spPr>
            <a:xfrm rot="16200000" flipH="1">
              <a:off x="2738483" y="5391221"/>
              <a:ext cx="7851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Овал 373"/>
            <p:cNvSpPr/>
            <p:nvPr/>
          </p:nvSpPr>
          <p:spPr>
            <a:xfrm>
              <a:off x="3055750" y="4878369"/>
              <a:ext cx="141066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2986614" y="5140665"/>
              <a:ext cx="68724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2915665" y="5286267"/>
              <a:ext cx="72342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2918755" y="5421093"/>
              <a:ext cx="72342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000531" y="5570239"/>
              <a:ext cx="68724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9" name="Овал 378"/>
            <p:cNvSpPr/>
            <p:nvPr/>
          </p:nvSpPr>
          <p:spPr>
            <a:xfrm>
              <a:off x="3202778" y="5134986"/>
              <a:ext cx="72342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3273133" y="5284884"/>
              <a:ext cx="68726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3286952" y="5428363"/>
              <a:ext cx="68724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3205274" y="5565315"/>
              <a:ext cx="72342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4158" name="Группа 285"/>
          <p:cNvGrpSpPr>
            <a:grpSpLocks/>
          </p:cNvGrpSpPr>
          <p:nvPr/>
        </p:nvGrpSpPr>
        <p:grpSpPr bwMode="auto">
          <a:xfrm>
            <a:off x="1547813" y="6021388"/>
            <a:ext cx="1000125" cy="1017587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59" name="Группа 356"/>
          <p:cNvGrpSpPr>
            <a:grpSpLocks/>
          </p:cNvGrpSpPr>
          <p:nvPr/>
        </p:nvGrpSpPr>
        <p:grpSpPr bwMode="auto">
          <a:xfrm rot="-1531300">
            <a:off x="1657350" y="6384925"/>
            <a:ext cx="250825" cy="339725"/>
            <a:chOff x="2857488" y="4883951"/>
            <a:chExt cx="571504" cy="903297"/>
          </a:xfrm>
        </p:grpSpPr>
        <p:sp>
          <p:nvSpPr>
            <p:cNvPr id="358" name="Овал 357"/>
            <p:cNvSpPr/>
            <p:nvPr/>
          </p:nvSpPr>
          <p:spPr>
            <a:xfrm>
              <a:off x="2996548" y="4915586"/>
              <a:ext cx="285751" cy="1435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60" name="Прямая соединительная линия 359"/>
            <p:cNvCxnSpPr>
              <a:stCxn id="0" idx="0"/>
              <a:endCxn id="0" idx="4"/>
            </p:cNvCxnSpPr>
            <p:nvPr/>
          </p:nvCxnSpPr>
          <p:spPr>
            <a:xfrm rot="16200000" flipH="1">
              <a:off x="2749715" y="5377159"/>
              <a:ext cx="7851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Овал 360"/>
            <p:cNvSpPr/>
            <p:nvPr/>
          </p:nvSpPr>
          <p:spPr>
            <a:xfrm>
              <a:off x="3071608" y="4866447"/>
              <a:ext cx="141066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003509" y="5131097"/>
              <a:ext cx="68726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3" name="Овал 362"/>
            <p:cNvSpPr/>
            <p:nvPr/>
          </p:nvSpPr>
          <p:spPr>
            <a:xfrm>
              <a:off x="2931204" y="5278916"/>
              <a:ext cx="72342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2930295" y="5428088"/>
              <a:ext cx="72342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3002051" y="5555929"/>
              <a:ext cx="68724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6" name="Овал 365"/>
            <p:cNvSpPr/>
            <p:nvPr/>
          </p:nvSpPr>
          <p:spPr>
            <a:xfrm>
              <a:off x="3215147" y="5123727"/>
              <a:ext cx="72342" cy="717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7" name="Овал 366"/>
            <p:cNvSpPr/>
            <p:nvPr/>
          </p:nvSpPr>
          <p:spPr>
            <a:xfrm>
              <a:off x="3287198" y="5270444"/>
              <a:ext cx="68724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8" name="Овал 367"/>
            <p:cNvSpPr/>
            <p:nvPr/>
          </p:nvSpPr>
          <p:spPr>
            <a:xfrm>
              <a:off x="3289406" y="5411998"/>
              <a:ext cx="68726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3213836" y="5557998"/>
              <a:ext cx="72342" cy="71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60" name="Группа 300"/>
          <p:cNvGrpSpPr>
            <a:grpSpLocks/>
          </p:cNvGrpSpPr>
          <p:nvPr/>
        </p:nvGrpSpPr>
        <p:grpSpPr bwMode="auto">
          <a:xfrm>
            <a:off x="6000750" y="5929313"/>
            <a:ext cx="1000125" cy="928687"/>
            <a:chOff x="214282" y="5643578"/>
            <a:chExt cx="1285884" cy="1017585"/>
          </a:xfrm>
        </p:grpSpPr>
        <p:sp>
          <p:nvSpPr>
            <p:cNvPr id="302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3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4" name="Полилиния 303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5" name="24-конечная звезда 304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5172" name="Text Box 596"/>
          <p:cNvSpPr txBox="1">
            <a:spLocks noChangeArrowheads="1"/>
          </p:cNvSpPr>
          <p:nvPr/>
        </p:nvSpPr>
        <p:spPr bwMode="auto">
          <a:xfrm>
            <a:off x="2041525" y="404813"/>
            <a:ext cx="710247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33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Изменение характера общения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33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в дошкольный период</a:t>
            </a:r>
          </a:p>
        </p:txBody>
      </p:sp>
      <p:sp>
        <p:nvSpPr>
          <p:cNvPr id="2" name="Подзаголовок 395"/>
          <p:cNvSpPr>
            <a:spLocks/>
          </p:cNvSpPr>
          <p:nvPr/>
        </p:nvSpPr>
        <p:spPr bwMode="auto">
          <a:xfrm>
            <a:off x="2843213" y="3068638"/>
            <a:ext cx="3529012" cy="1439862"/>
          </a:xfrm>
          <a:prstGeom prst="roundRect">
            <a:avLst>
              <a:gd name="adj" fmla="val 7968"/>
            </a:avLst>
          </a:prstGeom>
          <a:solidFill>
            <a:schemeClr val="bg1">
              <a:alpha val="78038"/>
            </a:schemeClr>
          </a:solidFill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4 года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Возрастает значимость других детей. Иногда ребёнок предпочитает одиночные игры.</a:t>
            </a:r>
          </a:p>
        </p:txBody>
      </p:sp>
      <p:sp>
        <p:nvSpPr>
          <p:cNvPr id="3" name="Подзаголовок 395"/>
          <p:cNvSpPr>
            <a:spLocks/>
          </p:cNvSpPr>
          <p:nvPr/>
        </p:nvSpPr>
        <p:spPr bwMode="auto">
          <a:xfrm>
            <a:off x="5364163" y="4581525"/>
            <a:ext cx="3527425" cy="1439863"/>
          </a:xfrm>
          <a:prstGeom prst="roundRect">
            <a:avLst>
              <a:gd name="adj" fmla="val 7968"/>
            </a:avLst>
          </a:prstGeom>
          <a:solidFill>
            <a:schemeClr val="bg1">
              <a:alpha val="78038"/>
            </a:schemeClr>
          </a:solidFill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 лет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Появляются избирательные привязанности, возникает дружба.</a:t>
            </a:r>
          </a:p>
        </p:txBody>
      </p:sp>
      <p:sp>
        <p:nvSpPr>
          <p:cNvPr id="25200" name="AutoShape 624"/>
          <p:cNvSpPr>
            <a:spLocks noChangeArrowheads="1"/>
          </p:cNvSpPr>
          <p:nvPr/>
        </p:nvSpPr>
        <p:spPr bwMode="auto">
          <a:xfrm rot="5400000">
            <a:off x="3861594" y="1997869"/>
            <a:ext cx="1008063" cy="11334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6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grpSp>
        <p:nvGrpSpPr>
          <p:cNvPr id="4165" name="Group 780"/>
          <p:cNvGrpSpPr>
            <a:grpSpLocks/>
          </p:cNvGrpSpPr>
          <p:nvPr/>
        </p:nvGrpSpPr>
        <p:grpSpPr bwMode="auto">
          <a:xfrm>
            <a:off x="6372225" y="1844675"/>
            <a:ext cx="1871663" cy="936625"/>
            <a:chOff x="166" y="1800"/>
            <a:chExt cx="613" cy="339"/>
          </a:xfrm>
        </p:grpSpPr>
        <p:sp>
          <p:nvSpPr>
            <p:cNvPr id="389" name="Полилиния 388"/>
            <p:cNvSpPr/>
            <p:nvPr/>
          </p:nvSpPr>
          <p:spPr>
            <a:xfrm>
              <a:off x="166" y="2046"/>
              <a:ext cx="194" cy="69"/>
            </a:xfrm>
            <a:custGeom>
              <a:avLst/>
              <a:gdLst>
                <a:gd name="connsiteX0" fmla="*/ 0 w 420413"/>
                <a:gd name="connsiteY0" fmla="*/ 0 h 287282"/>
                <a:gd name="connsiteX1" fmla="*/ 220717 w 420413"/>
                <a:gd name="connsiteY1" fmla="*/ 283779 h 287282"/>
                <a:gd name="connsiteX2" fmla="*/ 420413 w 420413"/>
                <a:gd name="connsiteY2" fmla="*/ 21020 h 287282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  <a:gd name="connsiteX0" fmla="*/ 0 w 420413"/>
                <a:gd name="connsiteY0" fmla="*/ 6132 h 289911"/>
                <a:gd name="connsiteX1" fmla="*/ 220717 w 420413"/>
                <a:gd name="connsiteY1" fmla="*/ 289911 h 289911"/>
                <a:gd name="connsiteX2" fmla="*/ 420413 w 420413"/>
                <a:gd name="connsiteY2" fmla="*/ 27152 h 289911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413" h="283779">
                  <a:moveTo>
                    <a:pt x="0" y="0"/>
                  </a:moveTo>
                  <a:cubicBezTo>
                    <a:pt x="149090" y="93335"/>
                    <a:pt x="163486" y="80086"/>
                    <a:pt x="220717" y="283779"/>
                  </a:cubicBezTo>
                  <a:cubicBezTo>
                    <a:pt x="307893" y="34541"/>
                    <a:pt x="297355" y="100451"/>
                    <a:pt x="420413" y="2102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" name="Полилиния 389"/>
            <p:cNvSpPr/>
            <p:nvPr/>
          </p:nvSpPr>
          <p:spPr>
            <a:xfrm>
              <a:off x="585" y="2070"/>
              <a:ext cx="194" cy="69"/>
            </a:xfrm>
            <a:custGeom>
              <a:avLst/>
              <a:gdLst>
                <a:gd name="connsiteX0" fmla="*/ 0 w 420413"/>
                <a:gd name="connsiteY0" fmla="*/ 0 h 287282"/>
                <a:gd name="connsiteX1" fmla="*/ 220717 w 420413"/>
                <a:gd name="connsiteY1" fmla="*/ 283779 h 287282"/>
                <a:gd name="connsiteX2" fmla="*/ 420413 w 420413"/>
                <a:gd name="connsiteY2" fmla="*/ 21020 h 287282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  <a:gd name="connsiteX0" fmla="*/ 0 w 420413"/>
                <a:gd name="connsiteY0" fmla="*/ 6132 h 289911"/>
                <a:gd name="connsiteX1" fmla="*/ 220717 w 420413"/>
                <a:gd name="connsiteY1" fmla="*/ 289911 h 289911"/>
                <a:gd name="connsiteX2" fmla="*/ 420413 w 420413"/>
                <a:gd name="connsiteY2" fmla="*/ 27152 h 289911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413" h="283779">
                  <a:moveTo>
                    <a:pt x="0" y="0"/>
                  </a:moveTo>
                  <a:cubicBezTo>
                    <a:pt x="149090" y="93335"/>
                    <a:pt x="163486" y="80086"/>
                    <a:pt x="220717" y="283779"/>
                  </a:cubicBezTo>
                  <a:cubicBezTo>
                    <a:pt x="307893" y="34541"/>
                    <a:pt x="297355" y="100451"/>
                    <a:pt x="420413" y="2102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91" name="Полилиния 390"/>
            <p:cNvSpPr/>
            <p:nvPr/>
          </p:nvSpPr>
          <p:spPr>
            <a:xfrm>
              <a:off x="270" y="1935"/>
              <a:ext cx="194" cy="69"/>
            </a:xfrm>
            <a:custGeom>
              <a:avLst/>
              <a:gdLst>
                <a:gd name="connsiteX0" fmla="*/ 0 w 420413"/>
                <a:gd name="connsiteY0" fmla="*/ 0 h 287282"/>
                <a:gd name="connsiteX1" fmla="*/ 220717 w 420413"/>
                <a:gd name="connsiteY1" fmla="*/ 283779 h 287282"/>
                <a:gd name="connsiteX2" fmla="*/ 420413 w 420413"/>
                <a:gd name="connsiteY2" fmla="*/ 21020 h 287282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  <a:gd name="connsiteX0" fmla="*/ 0 w 420413"/>
                <a:gd name="connsiteY0" fmla="*/ 6132 h 289911"/>
                <a:gd name="connsiteX1" fmla="*/ 220717 w 420413"/>
                <a:gd name="connsiteY1" fmla="*/ 289911 h 289911"/>
                <a:gd name="connsiteX2" fmla="*/ 420413 w 420413"/>
                <a:gd name="connsiteY2" fmla="*/ 27152 h 289911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413" h="283779">
                  <a:moveTo>
                    <a:pt x="0" y="0"/>
                  </a:moveTo>
                  <a:cubicBezTo>
                    <a:pt x="149090" y="93335"/>
                    <a:pt x="163486" y="80086"/>
                    <a:pt x="220717" y="283779"/>
                  </a:cubicBezTo>
                  <a:cubicBezTo>
                    <a:pt x="307893" y="34541"/>
                    <a:pt x="297355" y="100451"/>
                    <a:pt x="420413" y="2102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92" name="Полилиния 391"/>
            <p:cNvSpPr/>
            <p:nvPr/>
          </p:nvSpPr>
          <p:spPr>
            <a:xfrm>
              <a:off x="495" y="1935"/>
              <a:ext cx="194" cy="69"/>
            </a:xfrm>
            <a:custGeom>
              <a:avLst/>
              <a:gdLst>
                <a:gd name="connsiteX0" fmla="*/ 0 w 420413"/>
                <a:gd name="connsiteY0" fmla="*/ 0 h 287282"/>
                <a:gd name="connsiteX1" fmla="*/ 220717 w 420413"/>
                <a:gd name="connsiteY1" fmla="*/ 283779 h 287282"/>
                <a:gd name="connsiteX2" fmla="*/ 420413 w 420413"/>
                <a:gd name="connsiteY2" fmla="*/ 21020 h 287282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  <a:gd name="connsiteX0" fmla="*/ 0 w 420413"/>
                <a:gd name="connsiteY0" fmla="*/ 6132 h 289911"/>
                <a:gd name="connsiteX1" fmla="*/ 220717 w 420413"/>
                <a:gd name="connsiteY1" fmla="*/ 289911 h 289911"/>
                <a:gd name="connsiteX2" fmla="*/ 420413 w 420413"/>
                <a:gd name="connsiteY2" fmla="*/ 27152 h 289911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413" h="283779">
                  <a:moveTo>
                    <a:pt x="0" y="0"/>
                  </a:moveTo>
                  <a:cubicBezTo>
                    <a:pt x="149090" y="93335"/>
                    <a:pt x="163486" y="80086"/>
                    <a:pt x="220717" y="283779"/>
                  </a:cubicBezTo>
                  <a:cubicBezTo>
                    <a:pt x="307893" y="34541"/>
                    <a:pt x="297355" y="100451"/>
                    <a:pt x="420413" y="2102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93" name="Полилиния 392"/>
            <p:cNvSpPr/>
            <p:nvPr/>
          </p:nvSpPr>
          <p:spPr>
            <a:xfrm>
              <a:off x="405" y="1800"/>
              <a:ext cx="194" cy="69"/>
            </a:xfrm>
            <a:custGeom>
              <a:avLst/>
              <a:gdLst>
                <a:gd name="connsiteX0" fmla="*/ 0 w 420413"/>
                <a:gd name="connsiteY0" fmla="*/ 0 h 287282"/>
                <a:gd name="connsiteX1" fmla="*/ 220717 w 420413"/>
                <a:gd name="connsiteY1" fmla="*/ 283779 h 287282"/>
                <a:gd name="connsiteX2" fmla="*/ 420413 w 420413"/>
                <a:gd name="connsiteY2" fmla="*/ 21020 h 287282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  <a:gd name="connsiteX0" fmla="*/ 0 w 420413"/>
                <a:gd name="connsiteY0" fmla="*/ 6132 h 289911"/>
                <a:gd name="connsiteX1" fmla="*/ 220717 w 420413"/>
                <a:gd name="connsiteY1" fmla="*/ 289911 h 289911"/>
                <a:gd name="connsiteX2" fmla="*/ 420413 w 420413"/>
                <a:gd name="connsiteY2" fmla="*/ 27152 h 289911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  <a:gd name="connsiteX0" fmla="*/ 0 w 420413"/>
                <a:gd name="connsiteY0" fmla="*/ 0 h 283779"/>
                <a:gd name="connsiteX1" fmla="*/ 220717 w 420413"/>
                <a:gd name="connsiteY1" fmla="*/ 283779 h 283779"/>
                <a:gd name="connsiteX2" fmla="*/ 420413 w 420413"/>
                <a:gd name="connsiteY2" fmla="*/ 21020 h 2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413" h="283779">
                  <a:moveTo>
                    <a:pt x="0" y="0"/>
                  </a:moveTo>
                  <a:cubicBezTo>
                    <a:pt x="149090" y="93335"/>
                    <a:pt x="163486" y="80086"/>
                    <a:pt x="220717" y="283779"/>
                  </a:cubicBezTo>
                  <a:cubicBezTo>
                    <a:pt x="307893" y="34541"/>
                    <a:pt x="297355" y="100451"/>
                    <a:pt x="420413" y="2102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390" name="Полилиния 389"/>
          <p:cNvSpPr/>
          <p:nvPr/>
        </p:nvSpPr>
        <p:spPr>
          <a:xfrm>
            <a:off x="1187450" y="1700213"/>
            <a:ext cx="307975" cy="109537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олилиния 389"/>
          <p:cNvSpPr/>
          <p:nvPr/>
        </p:nvSpPr>
        <p:spPr>
          <a:xfrm>
            <a:off x="3851275" y="3213100"/>
            <a:ext cx="307975" cy="109538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олилиния 389"/>
          <p:cNvSpPr/>
          <p:nvPr/>
        </p:nvSpPr>
        <p:spPr>
          <a:xfrm>
            <a:off x="6443663" y="4724400"/>
            <a:ext cx="307975" cy="109538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399" name="AutoShape 823"/>
          <p:cNvSpPr>
            <a:spLocks noChangeArrowheads="1"/>
          </p:cNvSpPr>
          <p:nvPr/>
        </p:nvSpPr>
        <p:spPr bwMode="auto">
          <a:xfrm rot="5400000">
            <a:off x="6434932" y="3510756"/>
            <a:ext cx="1008062" cy="11334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6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4170" name="Picture 825" descr="PIC_0025"/>
          <p:cNvPicPr>
            <a:picLocks noChangeAspect="1" noChangeArrowheads="1"/>
          </p:cNvPicPr>
          <p:nvPr/>
        </p:nvPicPr>
        <p:blipFill>
          <a:blip r:embed="rId3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37063"/>
            <a:ext cx="18256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1" name="Picture 828" descr="мальчик"/>
          <p:cNvPicPr>
            <a:picLocks noChangeAspect="1" noChangeArrowheads="1"/>
          </p:cNvPicPr>
          <p:nvPr/>
        </p:nvPicPr>
        <p:blipFill>
          <a:blip r:embed="rId3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508500"/>
            <a:ext cx="18732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Облако 106"/>
          <p:cNvSpPr/>
          <p:nvPr/>
        </p:nvSpPr>
        <p:spPr>
          <a:xfrm>
            <a:off x="5274564" y="1735470"/>
            <a:ext cx="3855987" cy="173285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5" name="Freeform 5"/>
          <p:cNvSpPr>
            <a:spLocks/>
          </p:cNvSpPr>
          <p:nvPr/>
        </p:nvSpPr>
        <p:spPr bwMode="ltGray">
          <a:xfrm flipH="1">
            <a:off x="4716463" y="404813"/>
            <a:ext cx="1800225" cy="1873250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Облако 106"/>
          <p:cNvSpPr/>
          <p:nvPr/>
        </p:nvSpPr>
        <p:spPr>
          <a:xfrm>
            <a:off x="1439886" y="29070"/>
            <a:ext cx="7677336" cy="1428761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5132" name="Группа 56"/>
          <p:cNvGrpSpPr>
            <a:grpSpLocks/>
          </p:cNvGrpSpPr>
          <p:nvPr/>
        </p:nvGrpSpPr>
        <p:grpSpPr bwMode="auto">
          <a:xfrm rot="5232951">
            <a:off x="6333332" y="3571081"/>
            <a:ext cx="3529012" cy="2092325"/>
            <a:chOff x="5214942" y="-71462"/>
            <a:chExt cx="4191236" cy="2724650"/>
          </a:xfrm>
        </p:grpSpPr>
        <p:grpSp>
          <p:nvGrpSpPr>
            <p:cNvPr id="5618" name="Полилиния 3"/>
            <p:cNvGrpSpPr>
              <a:grpSpLocks/>
            </p:cNvGrpSpPr>
            <p:nvPr/>
          </p:nvGrpSpPr>
          <p:grpSpPr bwMode="auto">
            <a:xfrm>
              <a:off x="5300603" y="769973"/>
              <a:ext cx="3851719" cy="1760371"/>
              <a:chOff x="5169408" y="926592"/>
              <a:chExt cx="4376928" cy="1938528"/>
            </a:xfrm>
          </p:grpSpPr>
          <p:pic>
            <p:nvPicPr>
              <p:cNvPr id="5760" name="Полилиния 3"/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169408" y="926592"/>
                <a:ext cx="4376928" cy="1938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61" name="Text Box 8"/>
              <p:cNvSpPr txBox="1">
                <a:spLocks noChangeArrowheads="1"/>
              </p:cNvSpPr>
              <p:nvPr/>
            </p:nvSpPr>
            <p:spPr bwMode="auto">
              <a:xfrm>
                <a:off x="5189444" y="944014"/>
                <a:ext cx="4347435" cy="190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19" name="Полилиния 10"/>
            <p:cNvGrpSpPr>
              <a:grpSpLocks/>
            </p:cNvGrpSpPr>
            <p:nvPr/>
          </p:nvGrpSpPr>
          <p:grpSpPr bwMode="auto">
            <a:xfrm>
              <a:off x="6850947" y="-115748"/>
              <a:ext cx="2510591" cy="1334118"/>
              <a:chOff x="6931152" y="-48768"/>
              <a:chExt cx="2852928" cy="1469136"/>
            </a:xfrm>
          </p:grpSpPr>
          <p:pic>
            <p:nvPicPr>
              <p:cNvPr id="5758" name="Полилиния 10"/>
              <p:cNvPicPr>
                <a:picLocks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931152" y="-48768"/>
                <a:ext cx="2852928" cy="1469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59" name="Text Box 11"/>
              <p:cNvSpPr txBox="1">
                <a:spLocks noChangeArrowheads="1"/>
              </p:cNvSpPr>
              <p:nvPr/>
            </p:nvSpPr>
            <p:spPr bwMode="auto">
              <a:xfrm rot="-9939268">
                <a:off x="6997567" y="82199"/>
                <a:ext cx="2837239" cy="1437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20" name="Полилиния 9"/>
            <p:cNvGrpSpPr>
              <a:grpSpLocks/>
            </p:cNvGrpSpPr>
            <p:nvPr/>
          </p:nvGrpSpPr>
          <p:grpSpPr bwMode="auto">
            <a:xfrm>
              <a:off x="6985060" y="199790"/>
              <a:ext cx="311142" cy="315538"/>
              <a:chOff x="7083552" y="298704"/>
              <a:chExt cx="353568" cy="347472"/>
            </a:xfrm>
          </p:grpSpPr>
          <p:pic>
            <p:nvPicPr>
              <p:cNvPr id="5756" name="Полилиния 9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7083552" y="29870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57" name="Text Box 14"/>
              <p:cNvSpPr txBox="1">
                <a:spLocks noChangeArrowheads="1"/>
              </p:cNvSpPr>
              <p:nvPr/>
            </p:nvSpPr>
            <p:spPr bwMode="auto">
              <a:xfrm>
                <a:off x="7101543" y="3146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21" name="Полилиния 11"/>
            <p:cNvGrpSpPr>
              <a:grpSpLocks/>
            </p:cNvGrpSpPr>
            <p:nvPr/>
          </p:nvGrpSpPr>
          <p:grpSpPr bwMode="auto">
            <a:xfrm>
              <a:off x="7489324" y="78003"/>
              <a:ext cx="311142" cy="321074"/>
              <a:chOff x="7656576" y="164592"/>
              <a:chExt cx="353568" cy="353568"/>
            </a:xfrm>
          </p:grpSpPr>
          <p:pic>
            <p:nvPicPr>
              <p:cNvPr id="5754" name="Полилиния 11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7656576" y="164592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55" name="Text Box 17"/>
              <p:cNvSpPr txBox="1">
                <a:spLocks noChangeArrowheads="1"/>
              </p:cNvSpPr>
              <p:nvPr/>
            </p:nvSpPr>
            <p:spPr bwMode="auto">
              <a:xfrm rot="-1891794">
                <a:off x="7669796" y="15733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22" name="Полилиния 12"/>
            <p:cNvGrpSpPr>
              <a:grpSpLocks/>
            </p:cNvGrpSpPr>
            <p:nvPr/>
          </p:nvGrpSpPr>
          <p:grpSpPr bwMode="auto">
            <a:xfrm>
              <a:off x="8127701" y="-88069"/>
              <a:ext cx="311142" cy="315538"/>
              <a:chOff x="8382000" y="-18288"/>
              <a:chExt cx="353568" cy="347472"/>
            </a:xfrm>
          </p:grpSpPr>
          <p:pic>
            <p:nvPicPr>
              <p:cNvPr id="5752" name="Полилиния 12"/>
              <p:cNvPicPr>
                <a:picLocks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8382000" y="-1828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53" name="Text Box 20"/>
              <p:cNvSpPr txBox="1">
                <a:spLocks noChangeArrowheads="1"/>
              </p:cNvSpPr>
              <p:nvPr/>
            </p:nvSpPr>
            <p:spPr bwMode="auto">
              <a:xfrm>
                <a:off x="8400408" y="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23" name="Полилиния 13"/>
            <p:cNvGrpSpPr>
              <a:grpSpLocks/>
            </p:cNvGrpSpPr>
            <p:nvPr/>
          </p:nvGrpSpPr>
          <p:grpSpPr bwMode="auto">
            <a:xfrm>
              <a:off x="7768279" y="-88069"/>
              <a:ext cx="316506" cy="315538"/>
              <a:chOff x="7973568" y="-18288"/>
              <a:chExt cx="359664" cy="347472"/>
            </a:xfrm>
          </p:grpSpPr>
          <p:pic>
            <p:nvPicPr>
              <p:cNvPr id="5750" name="Полилиния 13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973568" y="-18288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51" name="Text Box 23"/>
              <p:cNvSpPr txBox="1">
                <a:spLocks noChangeArrowheads="1"/>
              </p:cNvSpPr>
              <p:nvPr/>
            </p:nvSpPr>
            <p:spPr bwMode="auto">
              <a:xfrm>
                <a:off x="7994512" y="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24" name="Полилиния 14"/>
            <p:cNvGrpSpPr>
              <a:grpSpLocks/>
            </p:cNvGrpSpPr>
            <p:nvPr/>
          </p:nvGrpSpPr>
          <p:grpSpPr bwMode="auto">
            <a:xfrm>
              <a:off x="7344482" y="410149"/>
              <a:ext cx="311142" cy="315538"/>
              <a:chOff x="7491984" y="530352"/>
              <a:chExt cx="353568" cy="347472"/>
            </a:xfrm>
          </p:grpSpPr>
          <p:pic>
            <p:nvPicPr>
              <p:cNvPr id="5748" name="Полилиния 14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491984" y="53035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49" name="Text Box 26"/>
              <p:cNvSpPr txBox="1">
                <a:spLocks noChangeArrowheads="1"/>
              </p:cNvSpPr>
              <p:nvPr/>
            </p:nvSpPr>
            <p:spPr bwMode="auto">
              <a:xfrm>
                <a:off x="7507438" y="55067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25" name="Полилиния 15"/>
            <p:cNvGrpSpPr>
              <a:grpSpLocks/>
            </p:cNvGrpSpPr>
            <p:nvPr/>
          </p:nvGrpSpPr>
          <p:grpSpPr bwMode="auto">
            <a:xfrm>
              <a:off x="6700741" y="482114"/>
              <a:ext cx="311142" cy="315538"/>
              <a:chOff x="6760464" y="609600"/>
              <a:chExt cx="353568" cy="347472"/>
            </a:xfrm>
          </p:grpSpPr>
          <p:pic>
            <p:nvPicPr>
              <p:cNvPr id="5746" name="Полилиния 15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760464" y="60960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47" name="Text Box 29"/>
              <p:cNvSpPr txBox="1">
                <a:spLocks noChangeArrowheads="1"/>
              </p:cNvSpPr>
              <p:nvPr/>
            </p:nvSpPr>
            <p:spPr bwMode="auto">
              <a:xfrm>
                <a:off x="6776826" y="62934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26" name="Полилиния 16"/>
            <p:cNvGrpSpPr>
              <a:grpSpLocks/>
            </p:cNvGrpSpPr>
            <p:nvPr/>
          </p:nvGrpSpPr>
          <p:grpSpPr bwMode="auto">
            <a:xfrm>
              <a:off x="7269379" y="913903"/>
              <a:ext cx="311142" cy="315538"/>
              <a:chOff x="7406640" y="1085088"/>
              <a:chExt cx="353568" cy="347472"/>
            </a:xfrm>
          </p:grpSpPr>
          <p:pic>
            <p:nvPicPr>
              <p:cNvPr id="5744" name="Полилиния 16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406640" y="108508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45" name="Text Box 32"/>
              <p:cNvSpPr txBox="1">
                <a:spLocks noChangeArrowheads="1"/>
              </p:cNvSpPr>
              <p:nvPr/>
            </p:nvSpPr>
            <p:spPr bwMode="auto">
              <a:xfrm>
                <a:off x="7426259" y="110135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27" name="Полилиния 17"/>
            <p:cNvGrpSpPr>
              <a:grpSpLocks/>
            </p:cNvGrpSpPr>
            <p:nvPr/>
          </p:nvGrpSpPr>
          <p:grpSpPr bwMode="auto">
            <a:xfrm>
              <a:off x="7199641" y="626044"/>
              <a:ext cx="311142" cy="315538"/>
              <a:chOff x="7327392" y="768096"/>
              <a:chExt cx="353568" cy="347472"/>
            </a:xfrm>
          </p:grpSpPr>
          <p:pic>
            <p:nvPicPr>
              <p:cNvPr id="5742" name="Полилиния 17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7327392" y="76809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43" name="Text Box 35"/>
              <p:cNvSpPr txBox="1">
                <a:spLocks noChangeArrowheads="1"/>
              </p:cNvSpPr>
              <p:nvPr/>
            </p:nvSpPr>
            <p:spPr bwMode="auto">
              <a:xfrm>
                <a:off x="7345080" y="78667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28" name="Полилиния 18"/>
            <p:cNvGrpSpPr>
              <a:grpSpLocks/>
            </p:cNvGrpSpPr>
            <p:nvPr/>
          </p:nvGrpSpPr>
          <p:grpSpPr bwMode="auto">
            <a:xfrm>
              <a:off x="7553698" y="985868"/>
              <a:ext cx="316506" cy="315538"/>
              <a:chOff x="7729728" y="1164336"/>
              <a:chExt cx="359664" cy="347472"/>
            </a:xfrm>
          </p:grpSpPr>
          <p:pic>
            <p:nvPicPr>
              <p:cNvPr id="5740" name="Полилиния 18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729728" y="1164336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41" name="Text Box 38"/>
              <p:cNvSpPr txBox="1">
                <a:spLocks noChangeArrowheads="1"/>
              </p:cNvSpPr>
              <p:nvPr/>
            </p:nvSpPr>
            <p:spPr bwMode="auto">
              <a:xfrm>
                <a:off x="7750975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29" name="Полилиния 19"/>
            <p:cNvGrpSpPr>
              <a:grpSpLocks/>
            </p:cNvGrpSpPr>
            <p:nvPr/>
          </p:nvGrpSpPr>
          <p:grpSpPr bwMode="auto">
            <a:xfrm>
              <a:off x="7821924" y="919439"/>
              <a:ext cx="316506" cy="315538"/>
              <a:chOff x="8034528" y="1091184"/>
              <a:chExt cx="359664" cy="347472"/>
            </a:xfrm>
          </p:grpSpPr>
          <p:pic>
            <p:nvPicPr>
              <p:cNvPr id="5738" name="Полилиния 19"/>
              <p:cNvPicPr>
                <a:picLocks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8034528" y="1091184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39" name="Text Box 41"/>
              <p:cNvSpPr txBox="1">
                <a:spLocks noChangeArrowheads="1"/>
              </p:cNvSpPr>
              <p:nvPr/>
            </p:nvSpPr>
            <p:spPr bwMode="auto">
              <a:xfrm rot="1969772">
                <a:off x="8059685" y="10819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30" name="Полилиния 20"/>
            <p:cNvGrpSpPr>
              <a:grpSpLocks/>
            </p:cNvGrpSpPr>
            <p:nvPr/>
          </p:nvGrpSpPr>
          <p:grpSpPr bwMode="auto">
            <a:xfrm>
              <a:off x="7768279" y="410149"/>
              <a:ext cx="316506" cy="315538"/>
              <a:chOff x="7973568" y="530352"/>
              <a:chExt cx="359664" cy="347472"/>
            </a:xfrm>
          </p:grpSpPr>
          <p:pic>
            <p:nvPicPr>
              <p:cNvPr id="5736" name="Полилиния 20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973568" y="530352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37" name="Text Box 44"/>
              <p:cNvSpPr txBox="1">
                <a:spLocks noChangeArrowheads="1"/>
              </p:cNvSpPr>
              <p:nvPr/>
            </p:nvSpPr>
            <p:spPr bwMode="auto">
              <a:xfrm>
                <a:off x="7994512" y="55067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31" name="Полилиния 21"/>
            <p:cNvGrpSpPr>
              <a:grpSpLocks/>
            </p:cNvGrpSpPr>
            <p:nvPr/>
          </p:nvGrpSpPr>
          <p:grpSpPr bwMode="auto">
            <a:xfrm>
              <a:off x="8272543" y="482114"/>
              <a:ext cx="311142" cy="315538"/>
              <a:chOff x="8546592" y="609600"/>
              <a:chExt cx="353568" cy="347472"/>
            </a:xfrm>
          </p:grpSpPr>
          <p:pic>
            <p:nvPicPr>
              <p:cNvPr id="5734" name="Полилиния 21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8546592" y="60960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35" name="Text Box 47"/>
              <p:cNvSpPr txBox="1">
                <a:spLocks noChangeArrowheads="1"/>
              </p:cNvSpPr>
              <p:nvPr/>
            </p:nvSpPr>
            <p:spPr bwMode="auto">
              <a:xfrm>
                <a:off x="8562766" y="62934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32" name="Полилиния 22"/>
            <p:cNvGrpSpPr>
              <a:grpSpLocks/>
            </p:cNvGrpSpPr>
            <p:nvPr/>
          </p:nvGrpSpPr>
          <p:grpSpPr bwMode="auto">
            <a:xfrm>
              <a:off x="6555899" y="769973"/>
              <a:ext cx="311142" cy="315538"/>
              <a:chOff x="6595872" y="926592"/>
              <a:chExt cx="353568" cy="347472"/>
            </a:xfrm>
          </p:grpSpPr>
          <p:pic>
            <p:nvPicPr>
              <p:cNvPr id="5732" name="Полилиния 22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95872" y="92659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33" name="Text Box 50"/>
              <p:cNvSpPr txBox="1">
                <a:spLocks noChangeArrowheads="1"/>
              </p:cNvSpPr>
              <p:nvPr/>
            </p:nvSpPr>
            <p:spPr bwMode="auto">
              <a:xfrm>
                <a:off x="6614468" y="94401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33" name="Полилиния 23"/>
            <p:cNvGrpSpPr>
              <a:grpSpLocks/>
            </p:cNvGrpSpPr>
            <p:nvPr/>
          </p:nvGrpSpPr>
          <p:grpSpPr bwMode="auto">
            <a:xfrm>
              <a:off x="6051635" y="709080"/>
              <a:ext cx="305777" cy="326610"/>
              <a:chOff x="6022848" y="859536"/>
              <a:chExt cx="347472" cy="359664"/>
            </a:xfrm>
          </p:grpSpPr>
          <p:pic>
            <p:nvPicPr>
              <p:cNvPr id="5730" name="Полилиния 23"/>
              <p:cNvPicPr>
                <a:picLocks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6022848" y="859536"/>
                <a:ext cx="347472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31" name="Text Box 53"/>
              <p:cNvSpPr txBox="1">
                <a:spLocks noChangeArrowheads="1"/>
              </p:cNvSpPr>
              <p:nvPr/>
            </p:nvSpPr>
            <p:spPr bwMode="auto">
              <a:xfrm rot="-1189072">
                <a:off x="6046215" y="86534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34" name="Полилиния 24"/>
            <p:cNvGrpSpPr>
              <a:grpSpLocks/>
            </p:cNvGrpSpPr>
            <p:nvPr/>
          </p:nvGrpSpPr>
          <p:grpSpPr bwMode="auto">
            <a:xfrm>
              <a:off x="5209407" y="1057833"/>
              <a:ext cx="305777" cy="326610"/>
              <a:chOff x="5065776" y="1243584"/>
              <a:chExt cx="347472" cy="359664"/>
            </a:xfrm>
          </p:grpSpPr>
          <p:pic>
            <p:nvPicPr>
              <p:cNvPr id="5728" name="Полилиния 24"/>
              <p:cNvPicPr>
                <a:picLocks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5065776" y="1243584"/>
                <a:ext cx="347472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29" name="Text Box 56"/>
              <p:cNvSpPr txBox="1">
                <a:spLocks noChangeArrowheads="1"/>
              </p:cNvSpPr>
              <p:nvPr/>
            </p:nvSpPr>
            <p:spPr bwMode="auto">
              <a:xfrm rot="587691">
                <a:off x="5072066" y="12586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35" name="Полилиния 25"/>
            <p:cNvGrpSpPr>
              <a:grpSpLocks/>
            </p:cNvGrpSpPr>
            <p:nvPr/>
          </p:nvGrpSpPr>
          <p:grpSpPr bwMode="auto">
            <a:xfrm>
              <a:off x="5407894" y="1489622"/>
              <a:ext cx="305777" cy="332145"/>
              <a:chOff x="5291328" y="1719072"/>
              <a:chExt cx="347472" cy="365760"/>
            </a:xfrm>
          </p:grpSpPr>
          <p:pic>
            <p:nvPicPr>
              <p:cNvPr id="5726" name="Полилиния 25"/>
              <p:cNvPicPr>
                <a:picLocks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5291328" y="1719072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27" name="Text Box 59"/>
              <p:cNvSpPr txBox="1">
                <a:spLocks noChangeArrowheads="1"/>
              </p:cNvSpPr>
              <p:nvPr/>
            </p:nvSpPr>
            <p:spPr bwMode="auto">
              <a:xfrm rot="-1188270">
                <a:off x="5315603" y="173069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36" name="Полилиния 26"/>
            <p:cNvGrpSpPr>
              <a:grpSpLocks/>
            </p:cNvGrpSpPr>
            <p:nvPr/>
          </p:nvGrpSpPr>
          <p:grpSpPr bwMode="auto">
            <a:xfrm>
              <a:off x="6057000" y="1860518"/>
              <a:ext cx="311142" cy="321074"/>
              <a:chOff x="6028944" y="2127504"/>
              <a:chExt cx="353568" cy="353568"/>
            </a:xfrm>
          </p:grpSpPr>
          <p:pic>
            <p:nvPicPr>
              <p:cNvPr id="5724" name="Полилиния 26"/>
              <p:cNvPicPr>
                <a:picLocks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6028944" y="2127504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25" name="Text Box 62"/>
              <p:cNvSpPr txBox="1">
                <a:spLocks noChangeArrowheads="1"/>
              </p:cNvSpPr>
              <p:nvPr/>
            </p:nvSpPr>
            <p:spPr bwMode="auto">
              <a:xfrm rot="1771934">
                <a:off x="6046215" y="212403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37" name="Полилиния 27"/>
            <p:cNvGrpSpPr>
              <a:grpSpLocks/>
            </p:cNvGrpSpPr>
            <p:nvPr/>
          </p:nvGrpSpPr>
          <p:grpSpPr bwMode="auto">
            <a:xfrm>
              <a:off x="6201841" y="2286771"/>
              <a:ext cx="311142" cy="326610"/>
              <a:chOff x="6193536" y="2596896"/>
              <a:chExt cx="353568" cy="359664"/>
            </a:xfrm>
          </p:grpSpPr>
          <p:pic>
            <p:nvPicPr>
              <p:cNvPr id="5722" name="Полилиния 27"/>
              <p:cNvPicPr>
                <a:picLocks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6193536" y="2596896"/>
                <a:ext cx="353568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23" name="Text Box 65"/>
              <p:cNvSpPr txBox="1">
                <a:spLocks noChangeArrowheads="1"/>
              </p:cNvSpPr>
              <p:nvPr/>
            </p:nvSpPr>
            <p:spPr bwMode="auto">
              <a:xfrm rot="1666315">
                <a:off x="6208573" y="259603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38" name="Полилиния 28"/>
            <p:cNvGrpSpPr>
              <a:grpSpLocks/>
            </p:cNvGrpSpPr>
            <p:nvPr/>
          </p:nvGrpSpPr>
          <p:grpSpPr bwMode="auto">
            <a:xfrm>
              <a:off x="7129902" y="2342129"/>
              <a:ext cx="311142" cy="315538"/>
              <a:chOff x="7248144" y="2657856"/>
              <a:chExt cx="353568" cy="347472"/>
            </a:xfrm>
          </p:grpSpPr>
          <p:pic>
            <p:nvPicPr>
              <p:cNvPr id="5720" name="Полилиния 28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7248144" y="265785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21" name="Text Box 68"/>
              <p:cNvSpPr txBox="1">
                <a:spLocks noChangeArrowheads="1"/>
              </p:cNvSpPr>
              <p:nvPr/>
            </p:nvSpPr>
            <p:spPr bwMode="auto">
              <a:xfrm>
                <a:off x="7263901" y="267470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39" name="Полилиния 29"/>
            <p:cNvGrpSpPr>
              <a:grpSpLocks/>
            </p:cNvGrpSpPr>
            <p:nvPr/>
          </p:nvGrpSpPr>
          <p:grpSpPr bwMode="auto">
            <a:xfrm>
              <a:off x="7199641" y="1771945"/>
              <a:ext cx="311142" cy="315538"/>
              <a:chOff x="7327392" y="2029968"/>
              <a:chExt cx="353568" cy="347472"/>
            </a:xfrm>
          </p:grpSpPr>
          <p:pic>
            <p:nvPicPr>
              <p:cNvPr id="5718" name="Полилиния 29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327392" y="202996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19" name="Text Box 71"/>
              <p:cNvSpPr txBox="1">
                <a:spLocks noChangeArrowheads="1"/>
              </p:cNvSpPr>
              <p:nvPr/>
            </p:nvSpPr>
            <p:spPr bwMode="auto">
              <a:xfrm>
                <a:off x="7345080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40" name="Полилиния 30"/>
            <p:cNvGrpSpPr>
              <a:grpSpLocks/>
            </p:cNvGrpSpPr>
            <p:nvPr/>
          </p:nvGrpSpPr>
          <p:grpSpPr bwMode="auto">
            <a:xfrm>
              <a:off x="6057000" y="1052297"/>
              <a:ext cx="311142" cy="321074"/>
              <a:chOff x="6028944" y="1237488"/>
              <a:chExt cx="353568" cy="353568"/>
            </a:xfrm>
          </p:grpSpPr>
          <p:pic>
            <p:nvPicPr>
              <p:cNvPr id="5716" name="Полилиния 30"/>
              <p:cNvPicPr>
                <a:picLocks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6028944" y="1237488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17" name="Text Box 74"/>
              <p:cNvSpPr txBox="1">
                <a:spLocks noChangeArrowheads="1"/>
              </p:cNvSpPr>
              <p:nvPr/>
            </p:nvSpPr>
            <p:spPr bwMode="auto">
              <a:xfrm>
                <a:off x="6046215" y="12586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41" name="Полилиния 31"/>
            <p:cNvGrpSpPr>
              <a:grpSpLocks/>
            </p:cNvGrpSpPr>
            <p:nvPr/>
          </p:nvGrpSpPr>
          <p:grpSpPr bwMode="auto">
            <a:xfrm>
              <a:off x="5499090" y="991404"/>
              <a:ext cx="300413" cy="326610"/>
              <a:chOff x="5394960" y="1170432"/>
              <a:chExt cx="341376" cy="359664"/>
            </a:xfrm>
          </p:grpSpPr>
          <p:pic>
            <p:nvPicPr>
              <p:cNvPr id="5714" name="Полилиния 31"/>
              <p:cNvPicPr>
                <a:picLocks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5394960" y="1170432"/>
                <a:ext cx="34137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15" name="Text Box 77"/>
              <p:cNvSpPr txBox="1">
                <a:spLocks noChangeArrowheads="1"/>
              </p:cNvSpPr>
              <p:nvPr/>
            </p:nvSpPr>
            <p:spPr bwMode="auto">
              <a:xfrm rot="1065905">
                <a:off x="5396782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42" name="Полилиния 32"/>
            <p:cNvGrpSpPr>
              <a:grpSpLocks/>
            </p:cNvGrpSpPr>
            <p:nvPr/>
          </p:nvGrpSpPr>
          <p:grpSpPr bwMode="auto">
            <a:xfrm>
              <a:off x="5708306" y="1506229"/>
              <a:ext cx="316506" cy="321074"/>
              <a:chOff x="5632704" y="1737360"/>
              <a:chExt cx="359664" cy="353568"/>
            </a:xfrm>
          </p:grpSpPr>
          <p:pic>
            <p:nvPicPr>
              <p:cNvPr id="5712" name="Полилиния 32"/>
              <p:cNvPicPr>
                <a:picLocks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5632704" y="1737360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13" name="Text Box 80"/>
              <p:cNvSpPr txBox="1">
                <a:spLocks noChangeArrowheads="1"/>
              </p:cNvSpPr>
              <p:nvPr/>
            </p:nvSpPr>
            <p:spPr bwMode="auto">
              <a:xfrm rot="-2408082">
                <a:off x="5640319" y="173069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43" name="Полилиния 33"/>
            <p:cNvGrpSpPr>
              <a:grpSpLocks/>
            </p:cNvGrpSpPr>
            <p:nvPr/>
          </p:nvGrpSpPr>
          <p:grpSpPr bwMode="auto">
            <a:xfrm>
              <a:off x="5847784" y="1207298"/>
              <a:ext cx="311142" cy="332145"/>
              <a:chOff x="5791200" y="1408176"/>
              <a:chExt cx="353568" cy="365760"/>
            </a:xfrm>
          </p:grpSpPr>
          <p:pic>
            <p:nvPicPr>
              <p:cNvPr id="5710" name="Полилиния 33"/>
              <p:cNvPicPr>
                <a:picLocks noChangeArrowheads="1"/>
              </p:cNvPicPr>
              <p:nvPr/>
            </p:nvPicPr>
            <p:blipFill>
              <a:blip r:embed="rId22" cstate="email"/>
              <a:srcRect/>
              <a:stretch>
                <a:fillRect/>
              </a:stretch>
            </p:blipFill>
            <p:spPr bwMode="auto">
              <a:xfrm>
                <a:off x="5791200" y="1408176"/>
                <a:ext cx="353568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11" name="Text Box 83"/>
              <p:cNvSpPr txBox="1">
                <a:spLocks noChangeArrowheads="1"/>
              </p:cNvSpPr>
              <p:nvPr/>
            </p:nvSpPr>
            <p:spPr bwMode="auto">
              <a:xfrm rot="1361291">
                <a:off x="5802678" y="141602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44" name="Полилиния 34"/>
            <p:cNvGrpSpPr>
              <a:grpSpLocks/>
            </p:cNvGrpSpPr>
            <p:nvPr/>
          </p:nvGrpSpPr>
          <p:grpSpPr bwMode="auto">
            <a:xfrm>
              <a:off x="5997990" y="1417657"/>
              <a:ext cx="305777" cy="332145"/>
              <a:chOff x="5961888" y="1639824"/>
              <a:chExt cx="347472" cy="365760"/>
            </a:xfrm>
          </p:grpSpPr>
          <p:pic>
            <p:nvPicPr>
              <p:cNvPr id="5708" name="Полилиния 34"/>
              <p:cNvPicPr>
                <a:picLocks noChangeArrowheads="1"/>
              </p:cNvPicPr>
              <p:nvPr/>
            </p:nvPicPr>
            <p:blipFill>
              <a:blip r:embed="rId23" cstate="email"/>
              <a:srcRect/>
              <a:stretch>
                <a:fillRect/>
              </a:stretch>
            </p:blipFill>
            <p:spPr bwMode="auto">
              <a:xfrm>
                <a:off x="5961888" y="1639824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09" name="Text Box 86"/>
              <p:cNvSpPr txBox="1">
                <a:spLocks noChangeArrowheads="1"/>
              </p:cNvSpPr>
              <p:nvPr/>
            </p:nvSpPr>
            <p:spPr bwMode="auto">
              <a:xfrm rot="1099206">
                <a:off x="5965036" y="165202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45" name="Полилиния 35"/>
            <p:cNvGrpSpPr>
              <a:grpSpLocks/>
            </p:cNvGrpSpPr>
            <p:nvPr/>
          </p:nvGrpSpPr>
          <p:grpSpPr bwMode="auto">
            <a:xfrm>
              <a:off x="6668554" y="1035690"/>
              <a:ext cx="311142" cy="332145"/>
              <a:chOff x="6723888" y="1219200"/>
              <a:chExt cx="353568" cy="365760"/>
            </a:xfrm>
          </p:grpSpPr>
          <p:pic>
            <p:nvPicPr>
              <p:cNvPr id="5706" name="Полилиния 35"/>
              <p:cNvPicPr>
                <a:picLocks noChangeArrowheads="1"/>
              </p:cNvPicPr>
              <p:nvPr/>
            </p:nvPicPr>
            <p:blipFill>
              <a:blip r:embed="rId24" cstate="email"/>
              <a:srcRect/>
              <a:stretch>
                <a:fillRect/>
              </a:stretch>
            </p:blipFill>
            <p:spPr bwMode="auto">
              <a:xfrm>
                <a:off x="6723888" y="1219200"/>
                <a:ext cx="353568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07" name="Text Box 89"/>
              <p:cNvSpPr txBox="1">
                <a:spLocks noChangeArrowheads="1"/>
              </p:cNvSpPr>
              <p:nvPr/>
            </p:nvSpPr>
            <p:spPr bwMode="auto">
              <a:xfrm rot="-1352263">
                <a:off x="6747656" y="12278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46" name="Полилиния 36"/>
            <p:cNvGrpSpPr>
              <a:grpSpLocks/>
            </p:cNvGrpSpPr>
            <p:nvPr/>
          </p:nvGrpSpPr>
          <p:grpSpPr bwMode="auto">
            <a:xfrm>
              <a:off x="6915322" y="985868"/>
              <a:ext cx="311142" cy="315538"/>
              <a:chOff x="7004304" y="1164336"/>
              <a:chExt cx="353568" cy="347472"/>
            </a:xfrm>
          </p:grpSpPr>
          <p:pic>
            <p:nvPicPr>
              <p:cNvPr id="5704" name="Полилиния 36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004304" y="116433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05" name="Text Box 92"/>
              <p:cNvSpPr txBox="1">
                <a:spLocks noChangeArrowheads="1"/>
              </p:cNvSpPr>
              <p:nvPr/>
            </p:nvSpPr>
            <p:spPr bwMode="auto">
              <a:xfrm>
                <a:off x="7020364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47" name="Полилиния 37"/>
            <p:cNvGrpSpPr>
              <a:grpSpLocks/>
            </p:cNvGrpSpPr>
            <p:nvPr/>
          </p:nvGrpSpPr>
          <p:grpSpPr bwMode="auto">
            <a:xfrm>
              <a:off x="6840218" y="1340156"/>
              <a:ext cx="316506" cy="315538"/>
              <a:chOff x="6918960" y="1554480"/>
              <a:chExt cx="359664" cy="347472"/>
            </a:xfrm>
          </p:grpSpPr>
          <p:pic>
            <p:nvPicPr>
              <p:cNvPr id="5702" name="Полилиния 37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918960" y="1554480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03" name="Text Box 95"/>
              <p:cNvSpPr txBox="1">
                <a:spLocks noChangeArrowheads="1"/>
              </p:cNvSpPr>
              <p:nvPr/>
            </p:nvSpPr>
            <p:spPr bwMode="auto">
              <a:xfrm>
                <a:off x="6939184" y="157335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48" name="Полилиния 38"/>
            <p:cNvGrpSpPr>
              <a:grpSpLocks/>
            </p:cNvGrpSpPr>
            <p:nvPr/>
          </p:nvGrpSpPr>
          <p:grpSpPr bwMode="auto">
            <a:xfrm>
              <a:off x="7199641" y="1268191"/>
              <a:ext cx="311142" cy="315538"/>
              <a:chOff x="7327392" y="1475232"/>
              <a:chExt cx="353568" cy="347472"/>
            </a:xfrm>
          </p:grpSpPr>
          <p:pic>
            <p:nvPicPr>
              <p:cNvPr id="5700" name="Полилиния 38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327392" y="147523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01" name="Text Box 98"/>
              <p:cNvSpPr txBox="1">
                <a:spLocks noChangeArrowheads="1"/>
              </p:cNvSpPr>
              <p:nvPr/>
            </p:nvSpPr>
            <p:spPr bwMode="auto">
              <a:xfrm>
                <a:off x="7345080" y="1494689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49" name="Полилиния 39"/>
            <p:cNvGrpSpPr>
              <a:grpSpLocks/>
            </p:cNvGrpSpPr>
            <p:nvPr/>
          </p:nvGrpSpPr>
          <p:grpSpPr bwMode="auto">
            <a:xfrm>
              <a:off x="5627839" y="1196227"/>
              <a:ext cx="311142" cy="315538"/>
              <a:chOff x="5541264" y="1395984"/>
              <a:chExt cx="353568" cy="347472"/>
            </a:xfrm>
          </p:grpSpPr>
          <p:pic>
            <p:nvPicPr>
              <p:cNvPr id="5698" name="Полилиния 39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5541264" y="139598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99" name="Text Box 101"/>
              <p:cNvSpPr txBox="1">
                <a:spLocks noChangeArrowheads="1"/>
              </p:cNvSpPr>
              <p:nvPr/>
            </p:nvSpPr>
            <p:spPr bwMode="auto">
              <a:xfrm>
                <a:off x="5559140" y="141602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50" name="Полилиния 40"/>
            <p:cNvGrpSpPr>
              <a:grpSpLocks/>
            </p:cNvGrpSpPr>
            <p:nvPr/>
          </p:nvGrpSpPr>
          <p:grpSpPr bwMode="auto">
            <a:xfrm>
              <a:off x="6266216" y="1273727"/>
              <a:ext cx="305777" cy="332145"/>
              <a:chOff x="6266688" y="1481328"/>
              <a:chExt cx="347472" cy="365760"/>
            </a:xfrm>
          </p:grpSpPr>
          <p:pic>
            <p:nvPicPr>
              <p:cNvPr id="5696" name="Полилиния 40"/>
              <p:cNvPicPr>
                <a:picLocks noChangeArrowheads="1"/>
              </p:cNvPicPr>
              <p:nvPr/>
            </p:nvPicPr>
            <p:blipFill>
              <a:blip r:embed="rId25" cstate="email"/>
              <a:srcRect/>
              <a:stretch>
                <a:fillRect/>
              </a:stretch>
            </p:blipFill>
            <p:spPr bwMode="auto">
              <a:xfrm>
                <a:off x="6266688" y="1481328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97" name="Text Box 104"/>
              <p:cNvSpPr txBox="1">
                <a:spLocks noChangeArrowheads="1"/>
              </p:cNvSpPr>
              <p:nvPr/>
            </p:nvSpPr>
            <p:spPr bwMode="auto">
              <a:xfrm rot="-883890">
                <a:off x="6289752" y="1494689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51" name="Полилиния 41"/>
            <p:cNvGrpSpPr>
              <a:grpSpLocks/>
            </p:cNvGrpSpPr>
            <p:nvPr/>
          </p:nvGrpSpPr>
          <p:grpSpPr bwMode="auto">
            <a:xfrm>
              <a:off x="5842419" y="985868"/>
              <a:ext cx="311142" cy="315538"/>
              <a:chOff x="5785104" y="1164336"/>
              <a:chExt cx="353568" cy="347472"/>
            </a:xfrm>
          </p:grpSpPr>
          <p:pic>
            <p:nvPicPr>
              <p:cNvPr id="5694" name="Полилиния 41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5785104" y="116433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95" name="Text Box 107"/>
              <p:cNvSpPr txBox="1">
                <a:spLocks noChangeArrowheads="1"/>
              </p:cNvSpPr>
              <p:nvPr/>
            </p:nvSpPr>
            <p:spPr bwMode="auto">
              <a:xfrm>
                <a:off x="5802678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52" name="Полилиния 42"/>
            <p:cNvGrpSpPr>
              <a:grpSpLocks/>
            </p:cNvGrpSpPr>
            <p:nvPr/>
          </p:nvGrpSpPr>
          <p:grpSpPr bwMode="auto">
            <a:xfrm>
              <a:off x="6271580" y="1699981"/>
              <a:ext cx="311142" cy="315538"/>
              <a:chOff x="6272784" y="1950720"/>
              <a:chExt cx="353568" cy="347472"/>
            </a:xfrm>
          </p:grpSpPr>
          <p:pic>
            <p:nvPicPr>
              <p:cNvPr id="5692" name="Полилиния 42"/>
              <p:cNvPicPr>
                <a:picLocks noChangeArrowheads="1"/>
              </p:cNvPicPr>
              <p:nvPr/>
            </p:nvPicPr>
            <p:blipFill>
              <a:blip r:embed="rId26" cstate="email"/>
              <a:srcRect/>
              <a:stretch>
                <a:fillRect/>
              </a:stretch>
            </p:blipFill>
            <p:spPr bwMode="auto">
              <a:xfrm>
                <a:off x="6272784" y="195072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93" name="Text Box 110"/>
              <p:cNvSpPr txBox="1">
                <a:spLocks noChangeArrowheads="1"/>
              </p:cNvSpPr>
              <p:nvPr/>
            </p:nvSpPr>
            <p:spPr bwMode="auto">
              <a:xfrm>
                <a:off x="6289752" y="196669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53" name="Полилиния 43"/>
            <p:cNvGrpSpPr>
              <a:grpSpLocks/>
            </p:cNvGrpSpPr>
            <p:nvPr/>
          </p:nvGrpSpPr>
          <p:grpSpPr bwMode="auto">
            <a:xfrm>
              <a:off x="6394964" y="1976768"/>
              <a:ext cx="311142" cy="326610"/>
              <a:chOff x="6412992" y="2255520"/>
              <a:chExt cx="353568" cy="359664"/>
            </a:xfrm>
          </p:grpSpPr>
          <p:pic>
            <p:nvPicPr>
              <p:cNvPr id="5690" name="Полилиния 43"/>
              <p:cNvPicPr>
                <a:picLocks noChangeArrowheads="1"/>
              </p:cNvPicPr>
              <p:nvPr/>
            </p:nvPicPr>
            <p:blipFill>
              <a:blip r:embed="rId27" cstate="email"/>
              <a:srcRect/>
              <a:stretch>
                <a:fillRect/>
              </a:stretch>
            </p:blipFill>
            <p:spPr bwMode="auto">
              <a:xfrm>
                <a:off x="6412992" y="2255520"/>
                <a:ext cx="353568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91" name="Text Box 113"/>
              <p:cNvSpPr txBox="1">
                <a:spLocks noChangeArrowheads="1"/>
              </p:cNvSpPr>
              <p:nvPr/>
            </p:nvSpPr>
            <p:spPr bwMode="auto">
              <a:xfrm rot="1666315">
                <a:off x="6430530" y="225725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54" name="Полилиния 44"/>
            <p:cNvGrpSpPr>
              <a:grpSpLocks/>
            </p:cNvGrpSpPr>
            <p:nvPr/>
          </p:nvGrpSpPr>
          <p:grpSpPr bwMode="auto">
            <a:xfrm>
              <a:off x="6486161" y="2198199"/>
              <a:ext cx="311142" cy="315538"/>
              <a:chOff x="6516624" y="2499360"/>
              <a:chExt cx="353568" cy="347472"/>
            </a:xfrm>
          </p:grpSpPr>
          <p:pic>
            <p:nvPicPr>
              <p:cNvPr id="5688" name="Полилиния 44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16624" y="249936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89" name="Text Box 116"/>
              <p:cNvSpPr txBox="1">
                <a:spLocks noChangeArrowheads="1"/>
              </p:cNvSpPr>
              <p:nvPr/>
            </p:nvSpPr>
            <p:spPr bwMode="auto">
              <a:xfrm>
                <a:off x="6533289" y="251737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55" name="Полилиния 45"/>
            <p:cNvGrpSpPr>
              <a:grpSpLocks/>
            </p:cNvGrpSpPr>
            <p:nvPr/>
          </p:nvGrpSpPr>
          <p:grpSpPr bwMode="auto">
            <a:xfrm>
              <a:off x="6555899" y="1771945"/>
              <a:ext cx="311142" cy="315538"/>
              <a:chOff x="6595872" y="2029968"/>
              <a:chExt cx="353568" cy="347472"/>
            </a:xfrm>
          </p:grpSpPr>
          <p:pic>
            <p:nvPicPr>
              <p:cNvPr id="5686" name="Полилиния 45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6595872" y="202996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87" name="Text Box 119"/>
              <p:cNvSpPr txBox="1">
                <a:spLocks noChangeArrowheads="1"/>
              </p:cNvSpPr>
              <p:nvPr/>
            </p:nvSpPr>
            <p:spPr bwMode="auto">
              <a:xfrm>
                <a:off x="6614468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56" name="Полилиния 46"/>
            <p:cNvGrpSpPr>
              <a:grpSpLocks/>
            </p:cNvGrpSpPr>
            <p:nvPr/>
          </p:nvGrpSpPr>
          <p:grpSpPr bwMode="auto">
            <a:xfrm>
              <a:off x="6679283" y="2054269"/>
              <a:ext cx="316506" cy="321074"/>
              <a:chOff x="6736080" y="2340864"/>
              <a:chExt cx="359664" cy="353568"/>
            </a:xfrm>
          </p:grpSpPr>
          <p:pic>
            <p:nvPicPr>
              <p:cNvPr id="5684" name="Полилиния 46"/>
              <p:cNvPicPr>
                <a:picLocks noChangeArrowheads="1"/>
              </p:cNvPicPr>
              <p:nvPr/>
            </p:nvPicPr>
            <p:blipFill>
              <a:blip r:embed="rId28" cstate="email"/>
              <a:srcRect/>
              <a:stretch>
                <a:fillRect/>
              </a:stretch>
            </p:blipFill>
            <p:spPr bwMode="auto">
              <a:xfrm>
                <a:off x="6736080" y="2340864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85" name="Text Box 122"/>
              <p:cNvSpPr txBox="1">
                <a:spLocks noChangeArrowheads="1"/>
              </p:cNvSpPr>
              <p:nvPr/>
            </p:nvSpPr>
            <p:spPr bwMode="auto">
              <a:xfrm rot="1771934">
                <a:off x="6757384" y="233776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57" name="Полилиния 47"/>
            <p:cNvGrpSpPr>
              <a:grpSpLocks/>
            </p:cNvGrpSpPr>
            <p:nvPr/>
          </p:nvGrpSpPr>
          <p:grpSpPr bwMode="auto">
            <a:xfrm>
              <a:off x="7038705" y="2054269"/>
              <a:ext cx="311142" cy="321074"/>
              <a:chOff x="7144512" y="2340864"/>
              <a:chExt cx="353568" cy="353568"/>
            </a:xfrm>
          </p:grpSpPr>
          <p:pic>
            <p:nvPicPr>
              <p:cNvPr id="5682" name="Полилиния 47"/>
              <p:cNvPicPr>
                <a:picLocks noChangeArrowheads="1"/>
              </p:cNvPicPr>
              <p:nvPr/>
            </p:nvPicPr>
            <p:blipFill>
              <a:blip r:embed="rId29" cstate="email"/>
              <a:srcRect/>
              <a:stretch>
                <a:fillRect/>
              </a:stretch>
            </p:blipFill>
            <p:spPr bwMode="auto">
              <a:xfrm>
                <a:off x="7144512" y="2340864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83" name="Text Box 125"/>
              <p:cNvSpPr txBox="1">
                <a:spLocks noChangeArrowheads="1"/>
              </p:cNvSpPr>
              <p:nvPr/>
            </p:nvSpPr>
            <p:spPr bwMode="auto">
              <a:xfrm rot="1771934">
                <a:off x="7163280" y="233776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58" name="Полилиния 48"/>
            <p:cNvGrpSpPr>
              <a:grpSpLocks/>
            </p:cNvGrpSpPr>
            <p:nvPr/>
          </p:nvGrpSpPr>
          <p:grpSpPr bwMode="auto">
            <a:xfrm>
              <a:off x="6840218" y="1771945"/>
              <a:ext cx="316506" cy="315538"/>
              <a:chOff x="6918960" y="2029968"/>
              <a:chExt cx="359664" cy="347472"/>
            </a:xfrm>
          </p:grpSpPr>
          <p:pic>
            <p:nvPicPr>
              <p:cNvPr id="5680" name="Полилиния 48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918960" y="2029968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81" name="Text Box 128"/>
              <p:cNvSpPr txBox="1">
                <a:spLocks noChangeArrowheads="1"/>
              </p:cNvSpPr>
              <p:nvPr/>
            </p:nvSpPr>
            <p:spPr bwMode="auto">
              <a:xfrm>
                <a:off x="6939184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59" name="Полилиния 49"/>
            <p:cNvGrpSpPr>
              <a:grpSpLocks/>
            </p:cNvGrpSpPr>
            <p:nvPr/>
          </p:nvGrpSpPr>
          <p:grpSpPr bwMode="auto">
            <a:xfrm>
              <a:off x="7537605" y="559614"/>
              <a:ext cx="316506" cy="321074"/>
              <a:chOff x="7711440" y="694944"/>
              <a:chExt cx="359664" cy="353568"/>
            </a:xfrm>
          </p:grpSpPr>
          <p:pic>
            <p:nvPicPr>
              <p:cNvPr id="5678" name="Полилиния 49"/>
              <p:cNvPicPr>
                <a:picLocks noChangeArrowheads="1"/>
              </p:cNvPicPr>
              <p:nvPr/>
            </p:nvPicPr>
            <p:blipFill>
              <a:blip r:embed="rId30" cstate="email"/>
              <a:srcRect/>
              <a:stretch>
                <a:fillRect/>
              </a:stretch>
            </p:blipFill>
            <p:spPr bwMode="auto">
              <a:xfrm>
                <a:off x="7711440" y="694944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79" name="Text Box 131"/>
              <p:cNvSpPr txBox="1">
                <a:spLocks noChangeArrowheads="1"/>
              </p:cNvSpPr>
              <p:nvPr/>
            </p:nvSpPr>
            <p:spPr bwMode="auto">
              <a:xfrm rot="1874303">
                <a:off x="7733404" y="68732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60" name="Полилиния 50"/>
            <p:cNvGrpSpPr>
              <a:grpSpLocks/>
            </p:cNvGrpSpPr>
            <p:nvPr/>
          </p:nvGrpSpPr>
          <p:grpSpPr bwMode="auto">
            <a:xfrm>
              <a:off x="6968967" y="487650"/>
              <a:ext cx="311142" cy="321074"/>
              <a:chOff x="7065264" y="615696"/>
              <a:chExt cx="353568" cy="353568"/>
            </a:xfrm>
          </p:grpSpPr>
          <p:pic>
            <p:nvPicPr>
              <p:cNvPr id="5676" name="Полилиния 50"/>
              <p:cNvPicPr>
                <a:picLocks noChangeArrowheads="1"/>
              </p:cNvPicPr>
              <p:nvPr/>
            </p:nvPicPr>
            <p:blipFill>
              <a:blip r:embed="rId31" cstate="email"/>
              <a:srcRect/>
              <a:stretch>
                <a:fillRect/>
              </a:stretch>
            </p:blipFill>
            <p:spPr bwMode="auto">
              <a:xfrm>
                <a:off x="7065264" y="615696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77" name="Text Box 134"/>
              <p:cNvSpPr txBox="1">
                <a:spLocks noChangeArrowheads="1"/>
              </p:cNvSpPr>
              <p:nvPr/>
            </p:nvSpPr>
            <p:spPr bwMode="auto">
              <a:xfrm rot="1874303">
                <a:off x="7083972" y="60866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61" name="Полилиния 51"/>
            <p:cNvGrpSpPr>
              <a:grpSpLocks/>
            </p:cNvGrpSpPr>
            <p:nvPr/>
          </p:nvGrpSpPr>
          <p:grpSpPr bwMode="auto">
            <a:xfrm>
              <a:off x="7913121" y="127825"/>
              <a:ext cx="311142" cy="315538"/>
              <a:chOff x="8138160" y="219456"/>
              <a:chExt cx="353568" cy="347472"/>
            </a:xfrm>
          </p:grpSpPr>
          <p:pic>
            <p:nvPicPr>
              <p:cNvPr id="5674" name="Полилиния 51"/>
              <p:cNvPicPr>
                <a:picLocks noChangeArrowheads="1"/>
              </p:cNvPicPr>
              <p:nvPr/>
            </p:nvPicPr>
            <p:blipFill>
              <a:blip r:embed="rId32" cstate="email"/>
              <a:srcRect/>
              <a:stretch>
                <a:fillRect/>
              </a:stretch>
            </p:blipFill>
            <p:spPr bwMode="auto">
              <a:xfrm>
                <a:off x="8138160" y="21945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75" name="Text Box 137"/>
              <p:cNvSpPr txBox="1">
                <a:spLocks noChangeArrowheads="1"/>
              </p:cNvSpPr>
              <p:nvPr/>
            </p:nvSpPr>
            <p:spPr bwMode="auto">
              <a:xfrm>
                <a:off x="8156870" y="23600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62" name="Полилиния 52"/>
            <p:cNvGrpSpPr>
              <a:grpSpLocks/>
            </p:cNvGrpSpPr>
            <p:nvPr/>
          </p:nvGrpSpPr>
          <p:grpSpPr bwMode="auto">
            <a:xfrm>
              <a:off x="7628802" y="199790"/>
              <a:ext cx="311142" cy="315538"/>
              <a:chOff x="7815072" y="298704"/>
              <a:chExt cx="353568" cy="347472"/>
            </a:xfrm>
          </p:grpSpPr>
          <p:pic>
            <p:nvPicPr>
              <p:cNvPr id="5672" name="Полилиния 52"/>
              <p:cNvPicPr>
                <a:picLocks noChangeArrowheads="1"/>
              </p:cNvPicPr>
              <p:nvPr/>
            </p:nvPicPr>
            <p:blipFill>
              <a:blip r:embed="rId33" cstate="email"/>
              <a:srcRect/>
              <a:stretch>
                <a:fillRect/>
              </a:stretch>
            </p:blipFill>
            <p:spPr bwMode="auto">
              <a:xfrm>
                <a:off x="7815072" y="29870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73" name="Text Box 140"/>
              <p:cNvSpPr txBox="1">
                <a:spLocks noChangeArrowheads="1"/>
              </p:cNvSpPr>
              <p:nvPr/>
            </p:nvSpPr>
            <p:spPr bwMode="auto">
              <a:xfrm>
                <a:off x="7832154" y="3146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63" name="Полилиния 53"/>
            <p:cNvGrpSpPr>
              <a:grpSpLocks/>
            </p:cNvGrpSpPr>
            <p:nvPr/>
          </p:nvGrpSpPr>
          <p:grpSpPr bwMode="auto">
            <a:xfrm>
              <a:off x="7913121" y="626044"/>
              <a:ext cx="311142" cy="315538"/>
              <a:chOff x="8138160" y="768096"/>
              <a:chExt cx="353568" cy="347472"/>
            </a:xfrm>
          </p:grpSpPr>
          <p:pic>
            <p:nvPicPr>
              <p:cNvPr id="5670" name="Полилиния 53"/>
              <p:cNvPicPr>
                <a:picLocks noChangeArrowheads="1"/>
              </p:cNvPicPr>
              <p:nvPr/>
            </p:nvPicPr>
            <p:blipFill>
              <a:blip r:embed="rId32" cstate="email"/>
              <a:srcRect/>
              <a:stretch>
                <a:fillRect/>
              </a:stretch>
            </p:blipFill>
            <p:spPr bwMode="auto">
              <a:xfrm>
                <a:off x="8138160" y="76809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71" name="Text Box 143"/>
              <p:cNvSpPr txBox="1">
                <a:spLocks noChangeArrowheads="1"/>
              </p:cNvSpPr>
              <p:nvPr/>
            </p:nvSpPr>
            <p:spPr bwMode="auto">
              <a:xfrm>
                <a:off x="8156870" y="78667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64" name="Полилиния 54"/>
            <p:cNvGrpSpPr>
              <a:grpSpLocks/>
            </p:cNvGrpSpPr>
            <p:nvPr/>
          </p:nvGrpSpPr>
          <p:grpSpPr bwMode="auto">
            <a:xfrm>
              <a:off x="8036504" y="415685"/>
              <a:ext cx="316506" cy="321074"/>
              <a:chOff x="8278368" y="536448"/>
              <a:chExt cx="359664" cy="353568"/>
            </a:xfrm>
          </p:grpSpPr>
          <p:pic>
            <p:nvPicPr>
              <p:cNvPr id="5668" name="Полилиния 54"/>
              <p:cNvPicPr>
                <a:picLocks noChangeArrowheads="1"/>
              </p:cNvPicPr>
              <p:nvPr/>
            </p:nvPicPr>
            <p:blipFill>
              <a:blip r:embed="rId34" cstate="email"/>
              <a:srcRect/>
              <a:stretch>
                <a:fillRect/>
              </a:stretch>
            </p:blipFill>
            <p:spPr bwMode="auto">
              <a:xfrm>
                <a:off x="8278368" y="536448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69" name="Text Box 146"/>
              <p:cNvSpPr txBox="1">
                <a:spLocks noChangeArrowheads="1"/>
              </p:cNvSpPr>
              <p:nvPr/>
            </p:nvSpPr>
            <p:spPr bwMode="auto">
              <a:xfrm rot="1874303">
                <a:off x="8301657" y="52999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665" name="Полилиния 55"/>
            <p:cNvGrpSpPr>
              <a:grpSpLocks/>
            </p:cNvGrpSpPr>
            <p:nvPr/>
          </p:nvGrpSpPr>
          <p:grpSpPr bwMode="auto">
            <a:xfrm>
              <a:off x="6555899" y="1340156"/>
              <a:ext cx="311142" cy="315538"/>
              <a:chOff x="6595872" y="1554480"/>
              <a:chExt cx="353568" cy="347472"/>
            </a:xfrm>
          </p:grpSpPr>
          <p:pic>
            <p:nvPicPr>
              <p:cNvPr id="5666" name="Полилиния 55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95872" y="155448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67" name="Text Box 149"/>
              <p:cNvSpPr txBox="1">
                <a:spLocks noChangeArrowheads="1"/>
              </p:cNvSpPr>
              <p:nvPr/>
            </p:nvSpPr>
            <p:spPr bwMode="auto">
              <a:xfrm>
                <a:off x="6614468" y="157335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5136" name="Группа 387"/>
          <p:cNvGrpSpPr>
            <a:grpSpLocks/>
          </p:cNvGrpSpPr>
          <p:nvPr/>
        </p:nvGrpSpPr>
        <p:grpSpPr bwMode="auto">
          <a:xfrm>
            <a:off x="-828675" y="333375"/>
            <a:ext cx="9285288" cy="7124700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5615" name="Полилиния 386"/>
            <p:cNvGrpSpPr>
              <a:grpSpLocks/>
            </p:cNvGrpSpPr>
            <p:nvPr/>
          </p:nvGrpSpPr>
          <p:grpSpPr bwMode="auto">
            <a:xfrm>
              <a:off x="310896" y="755904"/>
              <a:ext cx="4090416" cy="6248400"/>
              <a:chOff x="310896" y="755904"/>
              <a:chExt cx="4090416" cy="6248400"/>
            </a:xfrm>
          </p:grpSpPr>
          <p:pic>
            <p:nvPicPr>
              <p:cNvPr id="5616" name="Полилиния 386"/>
              <p:cNvPicPr>
                <a:picLocks noChangeArrowheads="1"/>
              </p:cNvPicPr>
              <p:nvPr/>
            </p:nvPicPr>
            <p:blipFill>
              <a:blip r:embed="rId35" cstate="email"/>
              <a:srcRect/>
              <a:stretch>
                <a:fillRect/>
              </a:stretch>
            </p:blipFill>
            <p:spPr bwMode="auto">
              <a:xfrm>
                <a:off x="310896" y="755904"/>
                <a:ext cx="4090416" cy="624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17" name="Text Box 168"/>
              <p:cNvSpPr txBox="1">
                <a:spLocks noChangeArrowheads="1"/>
              </p:cNvSpPr>
              <p:nvPr/>
            </p:nvSpPr>
            <p:spPr bwMode="auto">
              <a:xfrm rot="3406944">
                <a:off x="-1350748" y="3554015"/>
                <a:ext cx="7124638" cy="621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485" name="Text Box 189"/>
          <p:cNvSpPr txBox="1">
            <a:spLocks noChangeArrowheads="1"/>
          </p:cNvSpPr>
          <p:nvPr/>
        </p:nvSpPr>
        <p:spPr bwMode="auto">
          <a:xfrm>
            <a:off x="1116013" y="333375"/>
            <a:ext cx="78120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3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Формы общения</a:t>
            </a:r>
          </a:p>
        </p:txBody>
      </p:sp>
      <p:grpSp>
        <p:nvGrpSpPr>
          <p:cNvPr id="5155" name="Group 190"/>
          <p:cNvGrpSpPr>
            <a:grpSpLocks/>
          </p:cNvGrpSpPr>
          <p:nvPr/>
        </p:nvGrpSpPr>
        <p:grpSpPr bwMode="auto">
          <a:xfrm>
            <a:off x="-63500" y="5564188"/>
            <a:ext cx="9369425" cy="1455737"/>
            <a:chOff x="-37" y="3523"/>
            <a:chExt cx="5902" cy="917"/>
          </a:xfrm>
        </p:grpSpPr>
        <p:grpSp>
          <p:nvGrpSpPr>
            <p:cNvPr id="5173" name="Group 191"/>
            <p:cNvGrpSpPr>
              <a:grpSpLocks/>
            </p:cNvGrpSpPr>
            <p:nvPr/>
          </p:nvGrpSpPr>
          <p:grpSpPr bwMode="auto">
            <a:xfrm>
              <a:off x="-37" y="3523"/>
              <a:ext cx="5837" cy="838"/>
              <a:chOff x="-77" y="2683"/>
              <a:chExt cx="5837" cy="838"/>
            </a:xfrm>
          </p:grpSpPr>
          <p:sp>
            <p:nvSpPr>
              <p:cNvPr id="117" name="Полилиния 116"/>
              <p:cNvSpPr/>
              <p:nvPr/>
            </p:nvSpPr>
            <p:spPr>
              <a:xfrm>
                <a:off x="-33" y="2576"/>
                <a:ext cx="5769" cy="936"/>
              </a:xfrm>
              <a:custGeom>
                <a:avLst/>
                <a:gdLst>
                  <a:gd name="connsiteX0" fmla="*/ 0 w 7531100"/>
                  <a:gd name="connsiteY0" fmla="*/ 0 h 1384300"/>
                  <a:gd name="connsiteX1" fmla="*/ 3200400 w 7531100"/>
                  <a:gd name="connsiteY1" fmla="*/ 12700 h 1384300"/>
                  <a:gd name="connsiteX2" fmla="*/ 6070600 w 7531100"/>
                  <a:gd name="connsiteY2" fmla="*/ 241300 h 1384300"/>
                  <a:gd name="connsiteX3" fmla="*/ 7531100 w 7531100"/>
                  <a:gd name="connsiteY3" fmla="*/ 1371600 h 1384300"/>
                  <a:gd name="connsiteX4" fmla="*/ 0 w 7531100"/>
                  <a:gd name="connsiteY4" fmla="*/ 1384300 h 1384300"/>
                  <a:gd name="connsiteX5" fmla="*/ 0 w 7531100"/>
                  <a:gd name="connsiteY5" fmla="*/ 0 h 1384300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18023 w 7531100"/>
                  <a:gd name="connsiteY3" fmla="*/ 311666 h 1711869"/>
                  <a:gd name="connsiteX4" fmla="*/ 7531100 w 7531100"/>
                  <a:gd name="connsiteY4" fmla="*/ 1699169 h 1711869"/>
                  <a:gd name="connsiteX5" fmla="*/ 0 w 7531100"/>
                  <a:gd name="connsiteY5" fmla="*/ 1711869 h 1711869"/>
                  <a:gd name="connsiteX6" fmla="*/ 0 w 7531100"/>
                  <a:gd name="connsiteY6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18023 w 7531100"/>
                  <a:gd name="connsiteY3" fmla="*/ 311666 h 1711869"/>
                  <a:gd name="connsiteX4" fmla="*/ 7531100 w 7531100"/>
                  <a:gd name="connsiteY4" fmla="*/ 1699169 h 1711869"/>
                  <a:gd name="connsiteX5" fmla="*/ 0 w 7531100"/>
                  <a:gd name="connsiteY5" fmla="*/ 1711869 h 1711869"/>
                  <a:gd name="connsiteX6" fmla="*/ 0 w 7531100"/>
                  <a:gd name="connsiteY6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18023 w 7531100"/>
                  <a:gd name="connsiteY3" fmla="*/ 311666 h 1711869"/>
                  <a:gd name="connsiteX4" fmla="*/ 7531100 w 7531100"/>
                  <a:gd name="connsiteY4" fmla="*/ 1699169 h 1711869"/>
                  <a:gd name="connsiteX5" fmla="*/ 0 w 7531100"/>
                  <a:gd name="connsiteY5" fmla="*/ 1711869 h 1711869"/>
                  <a:gd name="connsiteX6" fmla="*/ 0 w 7531100"/>
                  <a:gd name="connsiteY6" fmla="*/ 327569 h 1711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31100" h="1711869">
                    <a:moveTo>
                      <a:pt x="0" y="327569"/>
                    </a:moveTo>
                    <a:cubicBezTo>
                      <a:pt x="998562" y="0"/>
                      <a:pt x="2157430" y="512234"/>
                      <a:pt x="3200400" y="340269"/>
                    </a:cubicBezTo>
                    <a:cubicBezTo>
                      <a:pt x="4225399" y="178329"/>
                      <a:pt x="5274201" y="94191"/>
                      <a:pt x="6070600" y="568869"/>
                    </a:cubicBezTo>
                    <a:cubicBezTo>
                      <a:pt x="6563499" y="668857"/>
                      <a:pt x="7177844" y="446598"/>
                      <a:pt x="7518023" y="311666"/>
                    </a:cubicBezTo>
                    <a:lnTo>
                      <a:pt x="7531100" y="1699169"/>
                    </a:lnTo>
                    <a:lnTo>
                      <a:pt x="0" y="1711869"/>
                    </a:lnTo>
                    <a:lnTo>
                      <a:pt x="0" y="327569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488950"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>
                <a:off x="-66" y="2887"/>
                <a:ext cx="5826" cy="625"/>
              </a:xfrm>
              <a:custGeom>
                <a:avLst/>
                <a:gdLst>
                  <a:gd name="connsiteX0" fmla="*/ 9194800 w 9781117"/>
                  <a:gd name="connsiteY0" fmla="*/ 511588 h 2492788"/>
                  <a:gd name="connsiteX1" fmla="*/ 5715000 w 9781117"/>
                  <a:gd name="connsiteY1" fmla="*/ 295688 h 2492788"/>
                  <a:gd name="connsiteX2" fmla="*/ 1765300 w 9781117"/>
                  <a:gd name="connsiteY2" fmla="*/ 943388 h 2492788"/>
                  <a:gd name="connsiteX3" fmla="*/ 63500 w 9781117"/>
                  <a:gd name="connsiteY3" fmla="*/ 816388 h 2492788"/>
                  <a:gd name="connsiteX4" fmla="*/ 0 w 9781117"/>
                  <a:gd name="connsiteY4" fmla="*/ 2480088 h 2492788"/>
                  <a:gd name="connsiteX5" fmla="*/ 9232900 w 9781117"/>
                  <a:gd name="connsiteY5" fmla="*/ 2492788 h 2492788"/>
                  <a:gd name="connsiteX6" fmla="*/ 9194800 w 9781117"/>
                  <a:gd name="connsiteY6" fmla="*/ 511588 h 2492788"/>
                  <a:gd name="connsiteX0" fmla="*/ 9194800 w 9247681"/>
                  <a:gd name="connsiteY0" fmla="*/ 511588 h 2492788"/>
                  <a:gd name="connsiteX1" fmla="*/ 5715000 w 9247681"/>
                  <a:gd name="connsiteY1" fmla="*/ 295688 h 2492788"/>
                  <a:gd name="connsiteX2" fmla="*/ 1765300 w 9247681"/>
                  <a:gd name="connsiteY2" fmla="*/ 943388 h 2492788"/>
                  <a:gd name="connsiteX3" fmla="*/ 63500 w 9247681"/>
                  <a:gd name="connsiteY3" fmla="*/ 816388 h 2492788"/>
                  <a:gd name="connsiteX4" fmla="*/ 0 w 9247681"/>
                  <a:gd name="connsiteY4" fmla="*/ 2480088 h 2492788"/>
                  <a:gd name="connsiteX5" fmla="*/ 9232900 w 9247681"/>
                  <a:gd name="connsiteY5" fmla="*/ 2492788 h 2492788"/>
                  <a:gd name="connsiteX6" fmla="*/ 9194800 w 9247681"/>
                  <a:gd name="connsiteY6" fmla="*/ 511588 h 2492788"/>
                  <a:gd name="connsiteX0" fmla="*/ 9194800 w 9247681"/>
                  <a:gd name="connsiteY0" fmla="*/ 511588 h 2492788"/>
                  <a:gd name="connsiteX1" fmla="*/ 5715000 w 9247681"/>
                  <a:gd name="connsiteY1" fmla="*/ 295688 h 2492788"/>
                  <a:gd name="connsiteX2" fmla="*/ 1765300 w 9247681"/>
                  <a:gd name="connsiteY2" fmla="*/ 943388 h 2492788"/>
                  <a:gd name="connsiteX3" fmla="*/ 63500 w 9247681"/>
                  <a:gd name="connsiteY3" fmla="*/ 816388 h 2492788"/>
                  <a:gd name="connsiteX4" fmla="*/ 0 w 9247681"/>
                  <a:gd name="connsiteY4" fmla="*/ 2480088 h 2492788"/>
                  <a:gd name="connsiteX5" fmla="*/ 9232900 w 9247681"/>
                  <a:gd name="connsiteY5" fmla="*/ 2492788 h 2492788"/>
                  <a:gd name="connsiteX6" fmla="*/ 9194800 w 9247681"/>
                  <a:gd name="connsiteY6" fmla="*/ 511588 h 2492788"/>
                  <a:gd name="connsiteX0" fmla="*/ 9194800 w 9247681"/>
                  <a:gd name="connsiteY0" fmla="*/ 511588 h 2492788"/>
                  <a:gd name="connsiteX1" fmla="*/ 5715000 w 9247681"/>
                  <a:gd name="connsiteY1" fmla="*/ 295688 h 2492788"/>
                  <a:gd name="connsiteX2" fmla="*/ 1765300 w 9247681"/>
                  <a:gd name="connsiteY2" fmla="*/ 943388 h 2492788"/>
                  <a:gd name="connsiteX3" fmla="*/ 63500 w 9247681"/>
                  <a:gd name="connsiteY3" fmla="*/ 816388 h 2492788"/>
                  <a:gd name="connsiteX4" fmla="*/ 0 w 9247681"/>
                  <a:gd name="connsiteY4" fmla="*/ 2480088 h 2492788"/>
                  <a:gd name="connsiteX5" fmla="*/ 9232900 w 9247681"/>
                  <a:gd name="connsiteY5" fmla="*/ 2492788 h 2492788"/>
                  <a:gd name="connsiteX6" fmla="*/ 9194800 w 9247681"/>
                  <a:gd name="connsiteY6" fmla="*/ 511588 h 2492788"/>
                  <a:gd name="connsiteX0" fmla="*/ 9194800 w 9247681"/>
                  <a:gd name="connsiteY0" fmla="*/ 487658 h 2468858"/>
                  <a:gd name="connsiteX1" fmla="*/ 5715000 w 9247681"/>
                  <a:gd name="connsiteY1" fmla="*/ 271758 h 2468858"/>
                  <a:gd name="connsiteX2" fmla="*/ 1765300 w 9247681"/>
                  <a:gd name="connsiteY2" fmla="*/ 919458 h 2468858"/>
                  <a:gd name="connsiteX3" fmla="*/ 63500 w 9247681"/>
                  <a:gd name="connsiteY3" fmla="*/ 792458 h 2468858"/>
                  <a:gd name="connsiteX4" fmla="*/ 0 w 9247681"/>
                  <a:gd name="connsiteY4" fmla="*/ 2456158 h 2468858"/>
                  <a:gd name="connsiteX5" fmla="*/ 9232900 w 9247681"/>
                  <a:gd name="connsiteY5" fmla="*/ 2468858 h 2468858"/>
                  <a:gd name="connsiteX6" fmla="*/ 9194800 w 9247681"/>
                  <a:gd name="connsiteY6" fmla="*/ 487658 h 2468858"/>
                  <a:gd name="connsiteX0" fmla="*/ 9194800 w 9247681"/>
                  <a:gd name="connsiteY0" fmla="*/ 487658 h 2468858"/>
                  <a:gd name="connsiteX1" fmla="*/ 5715000 w 9247681"/>
                  <a:gd name="connsiteY1" fmla="*/ 271758 h 2468858"/>
                  <a:gd name="connsiteX2" fmla="*/ 1765300 w 9247681"/>
                  <a:gd name="connsiteY2" fmla="*/ 919458 h 2468858"/>
                  <a:gd name="connsiteX3" fmla="*/ 63500 w 9247681"/>
                  <a:gd name="connsiteY3" fmla="*/ 792458 h 2468858"/>
                  <a:gd name="connsiteX4" fmla="*/ 0 w 9247681"/>
                  <a:gd name="connsiteY4" fmla="*/ 2456158 h 2468858"/>
                  <a:gd name="connsiteX5" fmla="*/ 9232900 w 9247681"/>
                  <a:gd name="connsiteY5" fmla="*/ 2468858 h 2468858"/>
                  <a:gd name="connsiteX6" fmla="*/ 9194800 w 9247681"/>
                  <a:gd name="connsiteY6" fmla="*/ 487658 h 2468858"/>
                  <a:gd name="connsiteX0" fmla="*/ 9194800 w 9247681"/>
                  <a:gd name="connsiteY0" fmla="*/ 487658 h 2468858"/>
                  <a:gd name="connsiteX1" fmla="*/ 5715000 w 9247681"/>
                  <a:gd name="connsiteY1" fmla="*/ 271758 h 2468858"/>
                  <a:gd name="connsiteX2" fmla="*/ 1765300 w 9247681"/>
                  <a:gd name="connsiteY2" fmla="*/ 919458 h 2468858"/>
                  <a:gd name="connsiteX3" fmla="*/ 63500 w 9247681"/>
                  <a:gd name="connsiteY3" fmla="*/ 792458 h 2468858"/>
                  <a:gd name="connsiteX4" fmla="*/ 0 w 9247681"/>
                  <a:gd name="connsiteY4" fmla="*/ 2456158 h 2468858"/>
                  <a:gd name="connsiteX5" fmla="*/ 9232900 w 9247681"/>
                  <a:gd name="connsiteY5" fmla="*/ 2468858 h 2468858"/>
                  <a:gd name="connsiteX6" fmla="*/ 9194800 w 9247681"/>
                  <a:gd name="connsiteY6" fmla="*/ 487658 h 246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681" h="2468858">
                    <a:moveTo>
                      <a:pt x="9194800" y="487658"/>
                    </a:moveTo>
                    <a:cubicBezTo>
                      <a:pt x="8608483" y="121475"/>
                      <a:pt x="6832055" y="802503"/>
                      <a:pt x="5715000" y="271758"/>
                    </a:cubicBezTo>
                    <a:cubicBezTo>
                      <a:pt x="5445623" y="0"/>
                      <a:pt x="2116574" y="444364"/>
                      <a:pt x="1765300" y="919458"/>
                    </a:cubicBezTo>
                    <a:cubicBezTo>
                      <a:pt x="1117095" y="1140637"/>
                      <a:pt x="630767" y="834791"/>
                      <a:pt x="63500" y="792458"/>
                    </a:cubicBezTo>
                    <a:lnTo>
                      <a:pt x="0" y="2456158"/>
                    </a:lnTo>
                    <a:lnTo>
                      <a:pt x="9232900" y="2468858"/>
                    </a:lnTo>
                    <a:cubicBezTo>
                      <a:pt x="9215861" y="1804322"/>
                      <a:pt x="9247681" y="1320553"/>
                      <a:pt x="9194800" y="487658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488950"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5174" name="Group 198"/>
            <p:cNvGrpSpPr>
              <a:grpSpLocks/>
            </p:cNvGrpSpPr>
            <p:nvPr/>
          </p:nvGrpSpPr>
          <p:grpSpPr bwMode="auto">
            <a:xfrm>
              <a:off x="8" y="3556"/>
              <a:ext cx="5857" cy="884"/>
              <a:chOff x="0" y="3529"/>
              <a:chExt cx="5857" cy="884"/>
            </a:xfrm>
          </p:grpSpPr>
          <p:grpSp>
            <p:nvGrpSpPr>
              <p:cNvPr id="5175" name="Группа 143"/>
              <p:cNvGrpSpPr>
                <a:grpSpLocks/>
              </p:cNvGrpSpPr>
              <p:nvPr/>
            </p:nvGrpSpPr>
            <p:grpSpPr bwMode="auto">
              <a:xfrm rot="626960">
                <a:off x="4957" y="3738"/>
                <a:ext cx="585" cy="630"/>
                <a:chOff x="5898071" y="4400554"/>
                <a:chExt cx="2324143" cy="2470145"/>
              </a:xfrm>
            </p:grpSpPr>
            <p:sp>
              <p:nvSpPr>
                <p:cNvPr id="145" name="Полилиния 144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6" name="Полилиния 145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7" name="Полилиния 146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8" name="Полилиния 147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9" name="Полилиния 148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50" name="Полилиния 149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5577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56" name="Полилиния 155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7" name="Полилиния 156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8" name="Полилиния 157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5578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71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53" name="Полилиния 152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4" name="Полилиния 153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5" name="Полилиния 154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5176" name="Группа 158"/>
              <p:cNvGrpSpPr>
                <a:grpSpLocks/>
              </p:cNvGrpSpPr>
              <p:nvPr/>
            </p:nvGrpSpPr>
            <p:grpSpPr bwMode="auto">
              <a:xfrm rot="388224">
                <a:off x="4131" y="3689"/>
                <a:ext cx="814" cy="683"/>
                <a:chOff x="5898071" y="4400554"/>
                <a:chExt cx="2324143" cy="2470145"/>
              </a:xfrm>
            </p:grpSpPr>
            <p:sp>
              <p:nvSpPr>
                <p:cNvPr id="160" name="Полилиния 159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1" name="Полилиния 160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2" name="Полилиния 161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3" name="Полилиния 162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4" name="Полилиния 163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5" name="Полилиния 164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5549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71" name="Полилиния 170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72" name="Полилиния 171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73" name="Полилиния 172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5177" name="Группа 173"/>
              <p:cNvGrpSpPr>
                <a:grpSpLocks/>
              </p:cNvGrpSpPr>
              <p:nvPr/>
            </p:nvGrpSpPr>
            <p:grpSpPr bwMode="auto">
              <a:xfrm rot="626960">
                <a:off x="5272" y="3738"/>
                <a:ext cx="585" cy="630"/>
                <a:chOff x="5898071" y="4400554"/>
                <a:chExt cx="2324143" cy="2470145"/>
              </a:xfrm>
            </p:grpSpPr>
            <p:sp>
              <p:nvSpPr>
                <p:cNvPr id="175" name="Полилиния 174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6" name="Полилиния 175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7" name="Полилиния 176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8" name="Полилиния 177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9" name="Полилиния 178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80" name="Полилиния 179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5521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86" name="Полилиния 185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87" name="Полилиния 186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88" name="Полилиния 187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5178" name="Группа 142"/>
              <p:cNvGrpSpPr>
                <a:grpSpLocks/>
              </p:cNvGrpSpPr>
              <p:nvPr/>
            </p:nvGrpSpPr>
            <p:grpSpPr bwMode="auto">
              <a:xfrm rot="-784521">
                <a:off x="4522" y="3686"/>
                <a:ext cx="814" cy="680"/>
                <a:chOff x="5898071" y="4410369"/>
                <a:chExt cx="2324143" cy="2460330"/>
              </a:xfrm>
            </p:grpSpPr>
            <p:sp>
              <p:nvSpPr>
                <p:cNvPr id="127" name="Полилиния 126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28" name="Полилиния 127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29" name="Полилиния 128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30" name="Полилиния 129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32" name="Полилиния 131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5493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69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40" name="Полилиния 139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41" name="Полилиния 140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42" name="Полилиния 141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5179" name="Группа 203"/>
              <p:cNvGrpSpPr>
                <a:grpSpLocks/>
              </p:cNvGrpSpPr>
              <p:nvPr/>
            </p:nvGrpSpPr>
            <p:grpSpPr bwMode="auto">
              <a:xfrm rot="626960">
                <a:off x="2167" y="3783"/>
                <a:ext cx="585" cy="630"/>
                <a:chOff x="5898071" y="4400554"/>
                <a:chExt cx="2324143" cy="2470145"/>
              </a:xfrm>
            </p:grpSpPr>
            <p:sp>
              <p:nvSpPr>
                <p:cNvPr id="205" name="Полилиния 204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6" name="Полилиния 205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7" name="Полилиния 206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8" name="Полилиния 207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9" name="Полилиния 208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10" name="Полилиния 209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5458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16" name="Полилиния 215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7" name="Полилиния 216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8" name="Полилиния 217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5459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75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13" name="Полилиния 212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4" name="Полилиния 213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5" name="Полилиния 214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5180" name="Группа 219"/>
              <p:cNvGrpSpPr>
                <a:grpSpLocks/>
              </p:cNvGrpSpPr>
              <p:nvPr/>
            </p:nvGrpSpPr>
            <p:grpSpPr bwMode="auto">
              <a:xfrm rot="-1122157">
                <a:off x="3101" y="3722"/>
                <a:ext cx="585" cy="630"/>
                <a:chOff x="5898071" y="4400554"/>
                <a:chExt cx="2324143" cy="2470145"/>
              </a:xfrm>
            </p:grpSpPr>
            <p:sp>
              <p:nvSpPr>
                <p:cNvPr id="221" name="Полилиния 220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2" name="Полилиния 221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3" name="Полилиния 222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4" name="Полилиния 223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5" name="Полилиния 224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6" name="Полилиния 225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5420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32" name="Полилиния 231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3" name="Полилиния 232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4" name="Полилиния 233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5421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77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29" name="Полилиния 228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0" name="Полилиния 229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1" name="Полилиния 230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5181" name="Группа 234"/>
              <p:cNvGrpSpPr>
                <a:grpSpLocks/>
              </p:cNvGrpSpPr>
              <p:nvPr/>
            </p:nvGrpSpPr>
            <p:grpSpPr bwMode="auto">
              <a:xfrm rot="-1183445">
                <a:off x="2474" y="3770"/>
                <a:ext cx="585" cy="630"/>
                <a:chOff x="5898071" y="4400554"/>
                <a:chExt cx="2324143" cy="2470145"/>
              </a:xfrm>
            </p:grpSpPr>
            <p:sp>
              <p:nvSpPr>
                <p:cNvPr id="236" name="Полилиния 235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37" name="Полилиния 236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38" name="Полилиния 237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39" name="Полилиния 238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40" name="Полилиния 239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41" name="Полилиния 240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5392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47" name="Полилиния 246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48" name="Полилиния 247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49" name="Полилиния 248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5182" name="Группа 188"/>
              <p:cNvGrpSpPr>
                <a:grpSpLocks/>
              </p:cNvGrpSpPr>
              <p:nvPr/>
            </p:nvGrpSpPr>
            <p:grpSpPr bwMode="auto">
              <a:xfrm rot="709197">
                <a:off x="2671" y="3707"/>
                <a:ext cx="814" cy="682"/>
                <a:chOff x="5898071" y="4410280"/>
                <a:chExt cx="2324143" cy="2467972"/>
              </a:xfrm>
            </p:grpSpPr>
            <p:sp>
              <p:nvSpPr>
                <p:cNvPr id="190" name="Полилиния 189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1" name="Полилиния 190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2" name="Полилиния 191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3" name="Полилиния 192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4" name="Полилиния 193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5" name="Полилиния 194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5364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1608" y="4410280"/>
                  <a:ext cx="798923" cy="2467972"/>
                  <a:chOff x="6586553" y="4400554"/>
                  <a:chExt cx="798923" cy="2467972"/>
                </a:xfrm>
              </p:grpSpPr>
              <p:sp>
                <p:nvSpPr>
                  <p:cNvPr id="198" name="Полилиния 197"/>
                  <p:cNvSpPr/>
                  <p:nvPr/>
                </p:nvSpPr>
                <p:spPr>
                  <a:xfrm flipH="1">
                    <a:off x="6910157" y="5154015"/>
                    <a:ext cx="142905" cy="1714511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9" name="Полилиния 198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00" name="Полилиния 199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5183" name="Группа 249"/>
              <p:cNvGrpSpPr>
                <a:grpSpLocks/>
              </p:cNvGrpSpPr>
              <p:nvPr/>
            </p:nvGrpSpPr>
            <p:grpSpPr bwMode="auto">
              <a:xfrm rot="-1028310">
                <a:off x="1970" y="3717"/>
                <a:ext cx="585" cy="630"/>
                <a:chOff x="5898071" y="4400554"/>
                <a:chExt cx="2324143" cy="2470145"/>
              </a:xfrm>
            </p:grpSpPr>
            <p:sp>
              <p:nvSpPr>
                <p:cNvPr id="251" name="Полилиния 250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2" name="Полилиния 251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3" name="Полилиния 252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4" name="Полилиния 253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5" name="Полилиния 254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6" name="Полилиния 255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5336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62" name="Полилиния 261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63" name="Полилиния 262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64" name="Полилиния 263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5184" name="Группа 284"/>
              <p:cNvGrpSpPr>
                <a:grpSpLocks/>
              </p:cNvGrpSpPr>
              <p:nvPr/>
            </p:nvGrpSpPr>
            <p:grpSpPr bwMode="auto">
              <a:xfrm>
                <a:off x="0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280" name="Полилиния 279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2" name="Полилиния 281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3" name="Полилиния 282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4" name="24-конечная звезда 283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5185" name="Группа 290"/>
              <p:cNvGrpSpPr>
                <a:grpSpLocks/>
              </p:cNvGrpSpPr>
              <p:nvPr/>
            </p:nvGrpSpPr>
            <p:grpSpPr bwMode="auto">
              <a:xfrm>
                <a:off x="405" y="4005"/>
                <a:ext cx="360" cy="371"/>
                <a:chOff x="214282" y="5643578"/>
                <a:chExt cx="1285884" cy="1017585"/>
              </a:xfrm>
            </p:grpSpPr>
            <p:sp>
              <p:nvSpPr>
                <p:cNvPr id="292" name="Полилиния 291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3" name="Полилиния 292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4" name="Полилиния 293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5" name="24-конечная звезда 294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5186" name="Группа 295"/>
              <p:cNvGrpSpPr>
                <a:grpSpLocks/>
              </p:cNvGrpSpPr>
              <p:nvPr/>
            </p:nvGrpSpPr>
            <p:grpSpPr bwMode="auto">
              <a:xfrm>
                <a:off x="3600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297" name="Полилиния 296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8" name="Полилиния 297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9" name="Полилиния 298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0" name="24-конечная звезда 299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5187" name="Группа 305"/>
              <p:cNvGrpSpPr>
                <a:grpSpLocks/>
              </p:cNvGrpSpPr>
              <p:nvPr/>
            </p:nvGrpSpPr>
            <p:grpSpPr bwMode="auto">
              <a:xfrm>
                <a:off x="765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307" name="Полилиния 306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8" name="Полилиния 307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9" name="Полилиния 308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0" name="24-конечная звезда 309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5188" name="Группа 310"/>
              <p:cNvGrpSpPr>
                <a:grpSpLocks/>
              </p:cNvGrpSpPr>
              <p:nvPr/>
            </p:nvGrpSpPr>
            <p:grpSpPr bwMode="auto">
              <a:xfrm>
                <a:off x="1575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312" name="Полилиния 311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3" name="Полилиния 312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4" name="Полилиния 313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5" name="24-конечная звезда 314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sp>
            <p:nvSpPr>
              <p:cNvPr id="3" name="Овал 315"/>
              <p:cNvSpPr/>
              <p:nvPr/>
            </p:nvSpPr>
            <p:spPr>
              <a:xfrm>
                <a:off x="180" y="353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" name="Овал 316"/>
              <p:cNvSpPr/>
              <p:nvPr/>
            </p:nvSpPr>
            <p:spPr>
              <a:xfrm>
                <a:off x="405" y="362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" name="Овал 317"/>
              <p:cNvSpPr/>
              <p:nvPr/>
            </p:nvSpPr>
            <p:spPr>
              <a:xfrm>
                <a:off x="900" y="353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720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0" name="Овал 319"/>
              <p:cNvSpPr/>
              <p:nvPr/>
            </p:nvSpPr>
            <p:spPr>
              <a:xfrm>
                <a:off x="990" y="380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1" name="Овал 320"/>
              <p:cNvSpPr/>
              <p:nvPr/>
            </p:nvSpPr>
            <p:spPr>
              <a:xfrm>
                <a:off x="1350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" name="Овал 321"/>
              <p:cNvSpPr/>
              <p:nvPr/>
            </p:nvSpPr>
            <p:spPr>
              <a:xfrm>
                <a:off x="1665" y="358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" name="Овал 322"/>
              <p:cNvSpPr/>
              <p:nvPr/>
            </p:nvSpPr>
            <p:spPr>
              <a:xfrm>
                <a:off x="2160" y="362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" name="Овал 323"/>
              <p:cNvSpPr/>
              <p:nvPr/>
            </p:nvSpPr>
            <p:spPr>
              <a:xfrm>
                <a:off x="2790" y="358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5" name="Овал 324"/>
              <p:cNvSpPr/>
              <p:nvPr/>
            </p:nvSpPr>
            <p:spPr>
              <a:xfrm>
                <a:off x="2520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7" name="Овал 325"/>
              <p:cNvSpPr/>
              <p:nvPr/>
            </p:nvSpPr>
            <p:spPr>
              <a:xfrm>
                <a:off x="3285" y="362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8" name="Овал 326"/>
              <p:cNvSpPr/>
              <p:nvPr/>
            </p:nvSpPr>
            <p:spPr>
              <a:xfrm>
                <a:off x="3690" y="353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8" name="Овал 327"/>
              <p:cNvSpPr/>
              <p:nvPr/>
            </p:nvSpPr>
            <p:spPr>
              <a:xfrm>
                <a:off x="4185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9" name="Овал 328"/>
              <p:cNvSpPr/>
              <p:nvPr/>
            </p:nvSpPr>
            <p:spPr>
              <a:xfrm>
                <a:off x="4680" y="376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9" name="Овал 329"/>
              <p:cNvSpPr/>
              <p:nvPr/>
            </p:nvSpPr>
            <p:spPr>
              <a:xfrm>
                <a:off x="5625" y="358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1" name="Овал 330"/>
              <p:cNvSpPr/>
              <p:nvPr/>
            </p:nvSpPr>
            <p:spPr>
              <a:xfrm>
                <a:off x="5400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2" name="Овал 331"/>
              <p:cNvSpPr/>
              <p:nvPr/>
            </p:nvSpPr>
            <p:spPr>
              <a:xfrm>
                <a:off x="5040" y="371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3" name="Овал 332"/>
              <p:cNvSpPr/>
              <p:nvPr/>
            </p:nvSpPr>
            <p:spPr>
              <a:xfrm>
                <a:off x="4455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0" name="Овал 333"/>
              <p:cNvSpPr/>
              <p:nvPr/>
            </p:nvSpPr>
            <p:spPr>
              <a:xfrm>
                <a:off x="4050" y="353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5" name="Овал 334"/>
              <p:cNvSpPr/>
              <p:nvPr/>
            </p:nvSpPr>
            <p:spPr>
              <a:xfrm>
                <a:off x="3825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1" name="Овал 335"/>
              <p:cNvSpPr/>
              <p:nvPr/>
            </p:nvSpPr>
            <p:spPr>
              <a:xfrm>
                <a:off x="3465" y="362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2" name="Овал 336"/>
              <p:cNvSpPr/>
              <p:nvPr/>
            </p:nvSpPr>
            <p:spPr>
              <a:xfrm>
                <a:off x="3015" y="353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3" name="Овал 337"/>
              <p:cNvSpPr/>
              <p:nvPr/>
            </p:nvSpPr>
            <p:spPr>
              <a:xfrm>
                <a:off x="2430" y="358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9" name="Овал 338"/>
              <p:cNvSpPr/>
              <p:nvPr/>
            </p:nvSpPr>
            <p:spPr>
              <a:xfrm>
                <a:off x="1845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6" name="Овал 339"/>
              <p:cNvSpPr/>
              <p:nvPr/>
            </p:nvSpPr>
            <p:spPr>
              <a:xfrm>
                <a:off x="1125" y="358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1" name="Овал 340"/>
              <p:cNvSpPr/>
              <p:nvPr/>
            </p:nvSpPr>
            <p:spPr>
              <a:xfrm>
                <a:off x="630" y="385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grpSp>
            <p:nvGrpSpPr>
              <p:cNvPr id="5215" name="Группа 355"/>
              <p:cNvGrpSpPr>
                <a:grpSpLocks/>
              </p:cNvGrpSpPr>
              <p:nvPr/>
            </p:nvGrpSpPr>
            <p:grpSpPr bwMode="auto">
              <a:xfrm rot="3478556">
                <a:off x="99" y="4088"/>
                <a:ext cx="158" cy="215"/>
                <a:chOff x="2857488" y="4883951"/>
                <a:chExt cx="571504" cy="903297"/>
              </a:xfrm>
            </p:grpSpPr>
            <p:sp>
              <p:nvSpPr>
                <p:cNvPr id="346" name="Овал 345"/>
                <p:cNvSpPr>
                  <a:spLocks noChangeArrowheads="1"/>
                </p:cNvSpPr>
                <p:nvPr/>
              </p:nvSpPr>
              <p:spPr bwMode="auto">
                <a:xfrm>
                  <a:off x="3001992" y="4928388"/>
                  <a:ext cx="285751" cy="142847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grpSp>
              <p:nvGrpSpPr>
                <p:cNvPr id="5265" name="Овал 341"/>
                <p:cNvGrpSpPr>
                  <a:grpSpLocks/>
                </p:cNvGrpSpPr>
                <p:nvPr/>
              </p:nvGrpSpPr>
              <p:grpSpPr bwMode="auto">
                <a:xfrm rot="-3478556">
                  <a:off x="2668789" y="5050035"/>
                  <a:ext cx="921915" cy="695692"/>
                  <a:chOff x="85344" y="6516624"/>
                  <a:chExt cx="347472" cy="304800"/>
                </a:xfrm>
              </p:grpSpPr>
              <p:pic>
                <p:nvPicPr>
                  <p:cNvPr id="5276" name="Овал 341"/>
                  <p:cNvPicPr>
                    <a:picLocks noChangeArrowheads="1"/>
                  </p:cNvPicPr>
                  <p:nvPr/>
                </p:nvPicPr>
                <p:blipFill>
                  <a:blip r:embed="rId36" cstate="email"/>
                  <a:srcRect/>
                  <a:stretch>
                    <a:fillRect/>
                  </a:stretch>
                </p:blipFill>
                <p:spPr bwMode="auto">
                  <a:xfrm>
                    <a:off x="85344" y="6516624"/>
                    <a:ext cx="347472" cy="304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277" name="Text Box 562"/>
                  <p:cNvSpPr txBox="1">
                    <a:spLocks noChangeArrowheads="1"/>
                  </p:cNvSpPr>
                  <p:nvPr/>
                </p:nvSpPr>
                <p:spPr bwMode="auto">
                  <a:xfrm rot="3478555">
                    <a:off x="175075" y="6568455"/>
                    <a:ext cx="177052" cy="2094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/>
                    <a:endParaRPr lang="ru-RU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344" name="Прямая соединительная линия 343"/>
                <p:cNvCxnSpPr>
                  <a:stCxn id="0" idx="0"/>
                  <a:endCxn id="0" idx="4"/>
                </p:cNvCxnSpPr>
                <p:nvPr/>
              </p:nvCxnSpPr>
              <p:spPr>
                <a:xfrm rot="16200000" flipH="1">
                  <a:off x="2743680" y="5407522"/>
                  <a:ext cx="78565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Овал 346"/>
                <p:cNvSpPr>
                  <a:spLocks noChangeArrowheads="1"/>
                </p:cNvSpPr>
                <p:nvPr/>
              </p:nvSpPr>
              <p:spPr bwMode="auto">
                <a:xfrm>
                  <a:off x="3064576" y="4895069"/>
                  <a:ext cx="141069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48" name="Овал 347"/>
                <p:cNvSpPr>
                  <a:spLocks noChangeArrowheads="1"/>
                </p:cNvSpPr>
                <p:nvPr/>
              </p:nvSpPr>
              <p:spPr bwMode="auto">
                <a:xfrm>
                  <a:off x="2997920" y="5157337"/>
                  <a:ext cx="68724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49" name="Овал 348"/>
                <p:cNvSpPr>
                  <a:spLocks noChangeArrowheads="1"/>
                </p:cNvSpPr>
                <p:nvPr/>
              </p:nvSpPr>
              <p:spPr bwMode="auto">
                <a:xfrm>
                  <a:off x="2925906" y="5299598"/>
                  <a:ext cx="72342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0" name="Овал 349"/>
                <p:cNvSpPr>
                  <a:spLocks noChangeArrowheads="1"/>
                </p:cNvSpPr>
                <p:nvPr/>
              </p:nvSpPr>
              <p:spPr bwMode="auto">
                <a:xfrm>
                  <a:off x="2920498" y="5444334"/>
                  <a:ext cx="72342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1" name="Овал 350"/>
                <p:cNvSpPr>
                  <a:spLocks noChangeArrowheads="1"/>
                </p:cNvSpPr>
                <p:nvPr/>
              </p:nvSpPr>
              <p:spPr bwMode="auto">
                <a:xfrm>
                  <a:off x="2997418" y="5578190"/>
                  <a:ext cx="68726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2" name="Овал 351"/>
                <p:cNvSpPr>
                  <a:spLocks noChangeArrowheads="1"/>
                </p:cNvSpPr>
                <p:nvPr/>
              </p:nvSpPr>
              <p:spPr bwMode="auto">
                <a:xfrm>
                  <a:off x="3206223" y="5151404"/>
                  <a:ext cx="72342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3" name="Овал 352"/>
                <p:cNvSpPr>
                  <a:spLocks noChangeArrowheads="1"/>
                </p:cNvSpPr>
                <p:nvPr/>
              </p:nvSpPr>
              <p:spPr bwMode="auto">
                <a:xfrm>
                  <a:off x="3286210" y="5287487"/>
                  <a:ext cx="68724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4" name="Овал 353"/>
                <p:cNvSpPr>
                  <a:spLocks noChangeArrowheads="1"/>
                </p:cNvSpPr>
                <p:nvPr/>
              </p:nvSpPr>
              <p:spPr bwMode="auto">
                <a:xfrm>
                  <a:off x="3280801" y="5432223"/>
                  <a:ext cx="68726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5" name="Овал 354"/>
                <p:cNvSpPr>
                  <a:spLocks noChangeArrowheads="1"/>
                </p:cNvSpPr>
                <p:nvPr/>
              </p:nvSpPr>
              <p:spPr bwMode="auto">
                <a:xfrm>
                  <a:off x="3208018" y="5583835"/>
                  <a:ext cx="72342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216" name="Группа 369"/>
              <p:cNvGrpSpPr>
                <a:grpSpLocks/>
              </p:cNvGrpSpPr>
              <p:nvPr/>
            </p:nvGrpSpPr>
            <p:grpSpPr bwMode="auto">
              <a:xfrm rot="1300059">
                <a:off x="2959" y="4084"/>
                <a:ext cx="158" cy="214"/>
                <a:chOff x="2857488" y="4883951"/>
                <a:chExt cx="571504" cy="903297"/>
              </a:xfrm>
            </p:grpSpPr>
            <p:sp>
              <p:nvSpPr>
                <p:cNvPr id="371" name="Овал 370"/>
                <p:cNvSpPr/>
                <p:nvPr/>
              </p:nvSpPr>
              <p:spPr>
                <a:xfrm>
                  <a:off x="3000700" y="4927583"/>
                  <a:ext cx="285751" cy="143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2" name="Овал 371"/>
                <p:cNvSpPr/>
                <p:nvPr/>
              </p:nvSpPr>
              <p:spPr>
                <a:xfrm>
                  <a:off x="2857488" y="5000636"/>
                  <a:ext cx="571504" cy="785818"/>
                </a:xfrm>
                <a:prstGeom prst="ellipse">
                  <a:avLst/>
                </a:prstGeom>
                <a:solidFill>
                  <a:srgbClr val="A50021"/>
                </a:solidFill>
                <a:ln w="635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plastic">
                  <a:bevelT w="26035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cxnSp>
              <p:nvCxnSpPr>
                <p:cNvPr id="373" name="Прямая соединительная линия 372"/>
                <p:cNvCxnSpPr>
                  <a:stCxn id="0" idx="0"/>
                  <a:endCxn id="0" idx="4"/>
                </p:cNvCxnSpPr>
                <p:nvPr/>
              </p:nvCxnSpPr>
              <p:spPr>
                <a:xfrm rot="16200000" flipH="1">
                  <a:off x="2738482" y="5391219"/>
                  <a:ext cx="78510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4" name="Овал 373"/>
                <p:cNvSpPr/>
                <p:nvPr/>
              </p:nvSpPr>
              <p:spPr>
                <a:xfrm>
                  <a:off x="3055747" y="4878370"/>
                  <a:ext cx="141069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5" name="Овал 374"/>
                <p:cNvSpPr/>
                <p:nvPr/>
              </p:nvSpPr>
              <p:spPr>
                <a:xfrm>
                  <a:off x="2986611" y="5140663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6" name="Овал 375"/>
                <p:cNvSpPr/>
                <p:nvPr/>
              </p:nvSpPr>
              <p:spPr>
                <a:xfrm>
                  <a:off x="2915665" y="5286267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7" name="Овал 376"/>
                <p:cNvSpPr/>
                <p:nvPr/>
              </p:nvSpPr>
              <p:spPr>
                <a:xfrm>
                  <a:off x="2918752" y="5421094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8" name="Овал 377"/>
                <p:cNvSpPr/>
                <p:nvPr/>
              </p:nvSpPr>
              <p:spPr>
                <a:xfrm>
                  <a:off x="3000529" y="5570237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9" name="Овал 378"/>
                <p:cNvSpPr/>
                <p:nvPr/>
              </p:nvSpPr>
              <p:spPr>
                <a:xfrm>
                  <a:off x="3202775" y="5134988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80" name="Овал 379"/>
                <p:cNvSpPr/>
                <p:nvPr/>
              </p:nvSpPr>
              <p:spPr>
                <a:xfrm>
                  <a:off x="3273132" y="5284885"/>
                  <a:ext cx="68724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81" name="Овал 380"/>
                <p:cNvSpPr/>
                <p:nvPr/>
              </p:nvSpPr>
              <p:spPr>
                <a:xfrm>
                  <a:off x="3286950" y="5428361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82" name="Овал 381"/>
                <p:cNvSpPr/>
                <p:nvPr/>
              </p:nvSpPr>
              <p:spPr>
                <a:xfrm>
                  <a:off x="3205274" y="5565312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5217" name="Группа 285"/>
              <p:cNvGrpSpPr>
                <a:grpSpLocks/>
              </p:cNvGrpSpPr>
              <p:nvPr/>
            </p:nvGrpSpPr>
            <p:grpSpPr bwMode="auto">
              <a:xfrm>
                <a:off x="900" y="3735"/>
                <a:ext cx="630" cy="641"/>
                <a:chOff x="214282" y="5643578"/>
                <a:chExt cx="1285884" cy="1017585"/>
              </a:xfrm>
            </p:grpSpPr>
            <p:sp>
              <p:nvSpPr>
                <p:cNvPr id="287" name="Полилиния 286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8" name="Полилиния 287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9" name="Полилиния 288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0" name="24-конечная звезда 289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5218" name="Группа 356"/>
              <p:cNvGrpSpPr>
                <a:grpSpLocks/>
              </p:cNvGrpSpPr>
              <p:nvPr/>
            </p:nvGrpSpPr>
            <p:grpSpPr bwMode="auto">
              <a:xfrm rot="-1531300">
                <a:off x="1044" y="4022"/>
                <a:ext cx="158" cy="214"/>
                <a:chOff x="2857488" y="4883951"/>
                <a:chExt cx="571504" cy="903297"/>
              </a:xfrm>
            </p:grpSpPr>
            <p:sp>
              <p:nvSpPr>
                <p:cNvPr id="358" name="Овал 357"/>
                <p:cNvSpPr/>
                <p:nvPr/>
              </p:nvSpPr>
              <p:spPr>
                <a:xfrm>
                  <a:off x="2996546" y="4915586"/>
                  <a:ext cx="285753" cy="143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59" name="Овал 358"/>
                <p:cNvSpPr/>
                <p:nvPr/>
              </p:nvSpPr>
              <p:spPr>
                <a:xfrm>
                  <a:off x="2857488" y="5000636"/>
                  <a:ext cx="571504" cy="785818"/>
                </a:xfrm>
                <a:prstGeom prst="ellipse">
                  <a:avLst/>
                </a:prstGeom>
                <a:solidFill>
                  <a:srgbClr val="A50021"/>
                </a:solidFill>
                <a:ln w="635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plastic">
                  <a:bevelT w="26035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cxnSp>
              <p:nvCxnSpPr>
                <p:cNvPr id="360" name="Прямая соединительная линия 359"/>
                <p:cNvCxnSpPr>
                  <a:stCxn id="0" idx="0"/>
                  <a:endCxn id="0" idx="4"/>
                </p:cNvCxnSpPr>
                <p:nvPr/>
              </p:nvCxnSpPr>
              <p:spPr>
                <a:xfrm rot="16200000" flipH="1">
                  <a:off x="2749714" y="5377155"/>
                  <a:ext cx="78510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1" name="Овал 360"/>
                <p:cNvSpPr/>
                <p:nvPr/>
              </p:nvSpPr>
              <p:spPr>
                <a:xfrm>
                  <a:off x="3071606" y="4866446"/>
                  <a:ext cx="141069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2" name="Овал 361"/>
                <p:cNvSpPr/>
                <p:nvPr/>
              </p:nvSpPr>
              <p:spPr>
                <a:xfrm>
                  <a:off x="3003510" y="5131094"/>
                  <a:ext cx="68724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3" name="Овал 362"/>
                <p:cNvSpPr/>
                <p:nvPr/>
              </p:nvSpPr>
              <p:spPr>
                <a:xfrm>
                  <a:off x="2931202" y="5278913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4" name="Овал 363"/>
                <p:cNvSpPr/>
                <p:nvPr/>
              </p:nvSpPr>
              <p:spPr>
                <a:xfrm>
                  <a:off x="2930296" y="5428085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5" name="Овал 364"/>
                <p:cNvSpPr/>
                <p:nvPr/>
              </p:nvSpPr>
              <p:spPr>
                <a:xfrm>
                  <a:off x="3002050" y="5555928"/>
                  <a:ext cx="68726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6" name="Овал 365"/>
                <p:cNvSpPr/>
                <p:nvPr/>
              </p:nvSpPr>
              <p:spPr>
                <a:xfrm>
                  <a:off x="3215148" y="5123727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7" name="Овал 366"/>
                <p:cNvSpPr/>
                <p:nvPr/>
              </p:nvSpPr>
              <p:spPr>
                <a:xfrm>
                  <a:off x="3287197" y="5270441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8" name="Овал 367"/>
                <p:cNvSpPr/>
                <p:nvPr/>
              </p:nvSpPr>
              <p:spPr>
                <a:xfrm>
                  <a:off x="3289407" y="5411995"/>
                  <a:ext cx="68724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9" name="Овал 368"/>
                <p:cNvSpPr/>
                <p:nvPr/>
              </p:nvSpPr>
              <p:spPr>
                <a:xfrm>
                  <a:off x="3213836" y="5557996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5219" name="Группа 300"/>
              <p:cNvGrpSpPr>
                <a:grpSpLocks/>
              </p:cNvGrpSpPr>
              <p:nvPr/>
            </p:nvGrpSpPr>
            <p:grpSpPr bwMode="auto">
              <a:xfrm>
                <a:off x="3780" y="3735"/>
                <a:ext cx="630" cy="585"/>
                <a:chOff x="214282" y="5643578"/>
                <a:chExt cx="1285884" cy="1017585"/>
              </a:xfrm>
            </p:grpSpPr>
            <p:sp>
              <p:nvSpPr>
                <p:cNvPr id="302" name="Полилиния 301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3" name="Полилиния 302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4" name="Полилиния 303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5" name="24-конечная звезда 304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</p:grpSp>
      </p:grpSp>
      <p:sp>
        <p:nvSpPr>
          <p:cNvPr id="5156" name="Freeform 5"/>
          <p:cNvSpPr>
            <a:spLocks/>
          </p:cNvSpPr>
          <p:nvPr/>
        </p:nvSpPr>
        <p:spPr bwMode="ltGray">
          <a:xfrm>
            <a:off x="5435600" y="836613"/>
            <a:ext cx="1871663" cy="1079500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" name="Облако 106"/>
          <p:cNvSpPr/>
          <p:nvPr/>
        </p:nvSpPr>
        <p:spPr>
          <a:xfrm>
            <a:off x="341181" y="1729843"/>
            <a:ext cx="3641854" cy="1456266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Облако 106"/>
          <p:cNvSpPr/>
          <p:nvPr/>
        </p:nvSpPr>
        <p:spPr>
          <a:xfrm>
            <a:off x="2718351" y="2234637"/>
            <a:ext cx="3785135" cy="1454738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940" name="Text Box 644"/>
          <p:cNvSpPr txBox="1">
            <a:spLocks noChangeArrowheads="1"/>
          </p:cNvSpPr>
          <p:nvPr/>
        </p:nvSpPr>
        <p:spPr bwMode="auto">
          <a:xfrm>
            <a:off x="395288" y="2060575"/>
            <a:ext cx="30241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к 2 годам</a:t>
            </a:r>
          </a:p>
          <a:p>
            <a:pPr algn="ctr">
              <a:defRPr/>
            </a:pPr>
            <a:r>
              <a:rPr lang="ru-RU" sz="19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Эмоционально-практическая</a:t>
            </a:r>
          </a:p>
        </p:txBody>
      </p:sp>
      <p:sp>
        <p:nvSpPr>
          <p:cNvPr id="55941" name="Text Box 645"/>
          <p:cNvSpPr txBox="1">
            <a:spLocks noChangeArrowheads="1"/>
          </p:cNvSpPr>
          <p:nvPr/>
        </p:nvSpPr>
        <p:spPr bwMode="auto">
          <a:xfrm>
            <a:off x="3132138" y="2636838"/>
            <a:ext cx="30241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4-6 лет</a:t>
            </a:r>
          </a:p>
          <a:p>
            <a:pPr algn="ctr">
              <a:defRPr/>
            </a:pPr>
            <a:r>
              <a:rPr lang="ru-RU" sz="19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Ситуативно-деловая</a:t>
            </a:r>
          </a:p>
        </p:txBody>
      </p:sp>
      <p:sp>
        <p:nvSpPr>
          <p:cNvPr id="55942" name="Text Box 646"/>
          <p:cNvSpPr txBox="1">
            <a:spLocks noChangeArrowheads="1"/>
          </p:cNvSpPr>
          <p:nvPr/>
        </p:nvSpPr>
        <p:spPr bwMode="auto">
          <a:xfrm>
            <a:off x="6119813" y="1916113"/>
            <a:ext cx="302418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6-7 лет</a:t>
            </a:r>
          </a:p>
          <a:p>
            <a:pPr algn="ctr">
              <a:defRPr/>
            </a:pPr>
            <a:r>
              <a:rPr lang="ru-RU" sz="19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Внеситуативно-деловая</a:t>
            </a:r>
          </a:p>
        </p:txBody>
      </p:sp>
      <p:sp>
        <p:nvSpPr>
          <p:cNvPr id="390" name="Полилиния 389"/>
          <p:cNvSpPr/>
          <p:nvPr/>
        </p:nvSpPr>
        <p:spPr>
          <a:xfrm>
            <a:off x="6877050" y="2060575"/>
            <a:ext cx="307975" cy="109538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9" name="Полилиния 389"/>
          <p:cNvSpPr/>
          <p:nvPr/>
        </p:nvSpPr>
        <p:spPr>
          <a:xfrm>
            <a:off x="3851275" y="2781300"/>
            <a:ext cx="307975" cy="109538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0" name="Полилиния 389"/>
          <p:cNvSpPr/>
          <p:nvPr/>
        </p:nvSpPr>
        <p:spPr>
          <a:xfrm>
            <a:off x="1042988" y="2205038"/>
            <a:ext cx="307975" cy="109537"/>
          </a:xfrm>
          <a:custGeom>
            <a:avLst/>
            <a:gdLst>
              <a:gd name="connsiteX0" fmla="*/ 0 w 420413"/>
              <a:gd name="connsiteY0" fmla="*/ 0 h 287282"/>
              <a:gd name="connsiteX1" fmla="*/ 220717 w 420413"/>
              <a:gd name="connsiteY1" fmla="*/ 283779 h 287282"/>
              <a:gd name="connsiteX2" fmla="*/ 420413 w 420413"/>
              <a:gd name="connsiteY2" fmla="*/ 21020 h 287282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6132 h 289911"/>
              <a:gd name="connsiteX1" fmla="*/ 220717 w 420413"/>
              <a:gd name="connsiteY1" fmla="*/ 289911 h 289911"/>
              <a:gd name="connsiteX2" fmla="*/ 420413 w 420413"/>
              <a:gd name="connsiteY2" fmla="*/ 27152 h 289911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  <a:gd name="connsiteX0" fmla="*/ 0 w 420413"/>
              <a:gd name="connsiteY0" fmla="*/ 0 h 283779"/>
              <a:gd name="connsiteX1" fmla="*/ 220717 w 420413"/>
              <a:gd name="connsiteY1" fmla="*/ 283779 h 283779"/>
              <a:gd name="connsiteX2" fmla="*/ 420413 w 420413"/>
              <a:gd name="connsiteY2" fmla="*/ 2102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413" h="283779">
                <a:moveTo>
                  <a:pt x="0" y="0"/>
                </a:moveTo>
                <a:cubicBezTo>
                  <a:pt x="149090" y="93335"/>
                  <a:pt x="163486" y="80086"/>
                  <a:pt x="220717" y="283779"/>
                </a:cubicBezTo>
                <a:cubicBezTo>
                  <a:pt x="307893" y="34541"/>
                  <a:pt x="297355" y="100451"/>
                  <a:pt x="420413" y="2102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6" name="Подзаголовок 395"/>
          <p:cNvSpPr>
            <a:spLocks/>
          </p:cNvSpPr>
          <p:nvPr/>
        </p:nvSpPr>
        <p:spPr bwMode="auto">
          <a:xfrm>
            <a:off x="611188" y="3068638"/>
            <a:ext cx="2232025" cy="2952750"/>
          </a:xfrm>
          <a:prstGeom prst="roundRect">
            <a:avLst>
              <a:gd name="adj" fmla="val 7968"/>
            </a:avLst>
          </a:prstGeom>
          <a:solidFill>
            <a:schemeClr val="bg1">
              <a:alpha val="78038"/>
            </a:schemeClr>
          </a:solidFill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интерес к другому ребёнку</a:t>
            </a:r>
          </a:p>
          <a:p>
            <a:pPr algn="ctr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повышенное внимание к его действиям</a:t>
            </a:r>
          </a:p>
          <a:p>
            <a:pPr algn="ctr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стремление привлечь сверстника к себе</a:t>
            </a:r>
          </a:p>
          <a:p>
            <a:pPr algn="ctr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желание продемонстрировать свои достижения и вызвать его ответную реакцию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170" name="Freeform 5"/>
          <p:cNvSpPr>
            <a:spLocks/>
          </p:cNvSpPr>
          <p:nvPr/>
        </p:nvSpPr>
        <p:spPr bwMode="ltGray">
          <a:xfrm flipH="1">
            <a:off x="2484438" y="836613"/>
            <a:ext cx="1800225" cy="1079500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" name="Подзаголовок 395"/>
          <p:cNvSpPr>
            <a:spLocks/>
          </p:cNvSpPr>
          <p:nvPr/>
        </p:nvSpPr>
        <p:spPr bwMode="auto">
          <a:xfrm>
            <a:off x="3563938" y="3573463"/>
            <a:ext cx="2232025" cy="2952750"/>
          </a:xfrm>
          <a:prstGeom prst="roundRect">
            <a:avLst>
              <a:gd name="adj" fmla="val 7968"/>
            </a:avLst>
          </a:prstGeom>
          <a:solidFill>
            <a:schemeClr val="bg1">
              <a:alpha val="78038"/>
            </a:schemeClr>
          </a:solidFill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период развития сюжетно-ролевой игры</a:t>
            </a:r>
          </a:p>
          <a:p>
            <a:pPr algn="ctr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сверстники занимают в общении больше места, чем взрослые</a:t>
            </a:r>
          </a:p>
          <a:p>
            <a:pPr algn="ctr"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сверстники пытаются наладить деловое сотрудничество, согласовать свои действия для достижения цели</a:t>
            </a:r>
          </a:p>
          <a:p>
            <a:pPr algn="ctr">
              <a:spcBef>
                <a:spcPct val="20000"/>
              </a:spcBef>
              <a:buFontTx/>
              <a:buChar char="-"/>
              <a:defRPr/>
            </a:pP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2" name="Подзаголовок 395"/>
          <p:cNvSpPr>
            <a:spLocks/>
          </p:cNvSpPr>
          <p:nvPr/>
        </p:nvSpPr>
        <p:spPr bwMode="auto">
          <a:xfrm>
            <a:off x="6300788" y="2708275"/>
            <a:ext cx="2592387" cy="3816350"/>
          </a:xfrm>
          <a:prstGeom prst="roundRect">
            <a:avLst>
              <a:gd name="adj" fmla="val 7968"/>
            </a:avLst>
          </a:prstGeom>
          <a:solidFill>
            <a:schemeClr val="bg1">
              <a:alpha val="78038"/>
            </a:schemeClr>
          </a:solidFill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-"/>
              <a:defRPr/>
            </a:pPr>
            <a:r>
              <a:rPr 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Усложняющаяся игровая деятельность ставит детей перед необходимостью договориться и заранее спланировать свою деятельность. </a:t>
            </a:r>
          </a:p>
          <a:p>
            <a:pPr algn="ctr">
              <a:spcBef>
                <a:spcPct val="20000"/>
              </a:spcBef>
              <a:buFontTx/>
              <a:buChar char="-"/>
              <a:defRPr/>
            </a:pPr>
            <a:r>
              <a:rPr 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складывается устойчивый образ сверстника, поэтому возникает привязанность, дружба</a:t>
            </a:r>
          </a:p>
          <a:p>
            <a:pPr algn="ctr">
              <a:spcBef>
                <a:spcPct val="20000"/>
              </a:spcBef>
              <a:buFontTx/>
              <a:buChar char="-"/>
              <a:defRPr/>
            </a:pPr>
            <a:r>
              <a:rPr 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-происходит формирование готовности помогать другим детям.</a:t>
            </a:r>
          </a:p>
          <a:p>
            <a:pPr algn="ctr">
              <a:spcBef>
                <a:spcPct val="20000"/>
              </a:spcBef>
              <a:buFontTx/>
              <a:buChar char="-"/>
              <a:defRPr/>
            </a:pPr>
            <a:r>
              <a:rPr 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дети беседуют на познавательные и личностные темы..</a:t>
            </a:r>
          </a:p>
          <a:p>
            <a:pPr algn="ctr">
              <a:spcBef>
                <a:spcPct val="20000"/>
              </a:spcBef>
              <a:buFontTx/>
              <a:buChar char="-"/>
              <a:defRPr/>
            </a:pPr>
            <a:r>
              <a:rPr 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основная потребность в общении состоит в стремлении к сотрудничеству, которая приобретает внеситуативный характер</a:t>
            </a:r>
          </a:p>
          <a:p>
            <a:pPr algn="ctr">
              <a:spcBef>
                <a:spcPct val="20000"/>
              </a:spcBef>
              <a:buFontTx/>
              <a:buChar char="-"/>
              <a:defRPr/>
            </a:pPr>
            <a:r>
              <a:rPr 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главное средство общения -  речь.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Облако 106"/>
          <p:cNvSpPr/>
          <p:nvPr/>
        </p:nvSpPr>
        <p:spPr>
          <a:xfrm>
            <a:off x="2871373" y="33858"/>
            <a:ext cx="6250824" cy="1664087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6155" name="Группа 285"/>
          <p:cNvGrpSpPr>
            <a:grpSpLocks/>
          </p:cNvGrpSpPr>
          <p:nvPr/>
        </p:nvGrpSpPr>
        <p:grpSpPr bwMode="auto">
          <a:xfrm>
            <a:off x="1187450" y="2492375"/>
            <a:ext cx="1000125" cy="1017588"/>
            <a:chOff x="214282" y="5643578"/>
            <a:chExt cx="1285884" cy="1017585"/>
          </a:xfrm>
        </p:grpSpPr>
        <p:sp>
          <p:nvSpPr>
            <p:cNvPr id="287" name="Полилиния 286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8" name="Полилиния 287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9" name="Полилиния 288"/>
            <p:cNvSpPr/>
            <p:nvPr/>
          </p:nvSpPr>
          <p:spPr>
            <a:xfrm rot="1839986">
              <a:off x="523281" y="5784561"/>
              <a:ext cx="488006" cy="785225"/>
            </a:xfrm>
            <a:custGeom>
              <a:avLst/>
              <a:gdLst>
                <a:gd name="connsiteX0" fmla="*/ 1016000 w 1016000"/>
                <a:gd name="connsiteY0" fmla="*/ 1778000 h 1803400"/>
                <a:gd name="connsiteX1" fmla="*/ 0 w 1016000"/>
                <a:gd name="connsiteY1" fmla="*/ 0 h 1803400"/>
                <a:gd name="connsiteX2" fmla="*/ 901700 w 1016000"/>
                <a:gd name="connsiteY2" fmla="*/ 1803400 h 1803400"/>
                <a:gd name="connsiteX3" fmla="*/ 1016000 w 1016000"/>
                <a:gd name="connsiteY3" fmla="*/ 1778000 h 1803400"/>
                <a:gd name="connsiteX0" fmla="*/ 1016000 w 1016000"/>
                <a:gd name="connsiteY0" fmla="*/ 1914011 h 1939411"/>
                <a:gd name="connsiteX1" fmla="*/ 0 w 1016000"/>
                <a:gd name="connsiteY1" fmla="*/ 136011 h 1939411"/>
                <a:gd name="connsiteX2" fmla="*/ 901700 w 1016000"/>
                <a:gd name="connsiteY2" fmla="*/ 1939411 h 1939411"/>
                <a:gd name="connsiteX3" fmla="*/ 1016000 w 1016000"/>
                <a:gd name="connsiteY3" fmla="*/ 1914011 h 1939411"/>
                <a:gd name="connsiteX0" fmla="*/ 1269483 w 1269483"/>
                <a:gd name="connsiteY0" fmla="*/ 2019845 h 2045245"/>
                <a:gd name="connsiteX1" fmla="*/ 253483 w 1269483"/>
                <a:gd name="connsiteY1" fmla="*/ 241845 h 2045245"/>
                <a:gd name="connsiteX2" fmla="*/ 1155183 w 1269483"/>
                <a:gd name="connsiteY2" fmla="*/ 2045245 h 2045245"/>
                <a:gd name="connsiteX3" fmla="*/ 1269483 w 1269483"/>
                <a:gd name="connsiteY3" fmla="*/ 2019845 h 2045245"/>
                <a:gd name="connsiteX0" fmla="*/ 1175829 w 1175829"/>
                <a:gd name="connsiteY0" fmla="*/ 1914011 h 1939411"/>
                <a:gd name="connsiteX1" fmla="*/ 159829 w 1175829"/>
                <a:gd name="connsiteY1" fmla="*/ 136011 h 1939411"/>
                <a:gd name="connsiteX2" fmla="*/ 1061529 w 1175829"/>
                <a:gd name="connsiteY2" fmla="*/ 1939411 h 1939411"/>
                <a:gd name="connsiteX3" fmla="*/ 1175829 w 1175829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  <a:gd name="connsiteX0" fmla="*/ 1175829 w 1221322"/>
                <a:gd name="connsiteY0" fmla="*/ 1914011 h 1939411"/>
                <a:gd name="connsiteX1" fmla="*/ 159829 w 1221322"/>
                <a:gd name="connsiteY1" fmla="*/ 136011 h 1939411"/>
                <a:gd name="connsiteX2" fmla="*/ 1061529 w 1221322"/>
                <a:gd name="connsiteY2" fmla="*/ 1939411 h 1939411"/>
                <a:gd name="connsiteX3" fmla="*/ 1175829 w 1221322"/>
                <a:gd name="connsiteY3" fmla="*/ 1914011 h 193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22" h="1939411">
                  <a:moveTo>
                    <a:pt x="1175829" y="1914011"/>
                  </a:moveTo>
                  <a:cubicBezTo>
                    <a:pt x="1221322" y="948262"/>
                    <a:pt x="215908" y="0"/>
                    <a:pt x="159829" y="136011"/>
                  </a:cubicBezTo>
                  <a:cubicBezTo>
                    <a:pt x="0" y="124344"/>
                    <a:pt x="1153044" y="806428"/>
                    <a:pt x="1061529" y="1939411"/>
                  </a:cubicBezTo>
                  <a:lnTo>
                    <a:pt x="1175829" y="191401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0" name="24-конечная звезда 289"/>
            <p:cNvSpPr/>
            <p:nvPr/>
          </p:nvSpPr>
          <p:spPr>
            <a:xfrm>
              <a:off x="571472" y="5643578"/>
              <a:ext cx="357190" cy="285752"/>
            </a:xfrm>
            <a:prstGeom prst="star24">
              <a:avLst>
                <a:gd name="adj" fmla="val 43333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6156" name="Text Box 600"/>
          <p:cNvSpPr txBox="1">
            <a:spLocks noChangeArrowheads="1"/>
          </p:cNvSpPr>
          <p:nvPr/>
        </p:nvSpPr>
        <p:spPr bwMode="auto">
          <a:xfrm>
            <a:off x="1403350" y="2420938"/>
            <a:ext cx="583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96" name="Подзаголовок 395"/>
          <p:cNvSpPr>
            <a:spLocks/>
          </p:cNvSpPr>
          <p:nvPr/>
        </p:nvSpPr>
        <p:spPr bwMode="auto">
          <a:xfrm>
            <a:off x="900113" y="549275"/>
            <a:ext cx="7272337" cy="3024188"/>
          </a:xfrm>
          <a:prstGeom prst="roundRect">
            <a:avLst>
              <a:gd name="adj" fmla="val 7968"/>
            </a:avLst>
          </a:prstGeom>
          <a:solidFill>
            <a:schemeClr val="bg1">
              <a:alpha val="78038"/>
            </a:schemeClr>
          </a:solidFill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ИЗМЕНЕНИЕ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ЦЕЛЕЙ И СОДЕРЖАНИЯ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ДЕТСКОГО ОБЩЕНИЯ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 ВОЗРАСТОМ</a:t>
            </a:r>
          </a:p>
        </p:txBody>
      </p:sp>
      <p:pic>
        <p:nvPicPr>
          <p:cNvPr id="6158" name="Picture 6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10000"/>
            <a:ext cx="45720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60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49775" y="3821113"/>
            <a:ext cx="459105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7173" name="Группа 56"/>
          <p:cNvGrpSpPr>
            <a:grpSpLocks/>
          </p:cNvGrpSpPr>
          <p:nvPr/>
        </p:nvGrpSpPr>
        <p:grpSpPr bwMode="auto">
          <a:xfrm rot="5232951">
            <a:off x="6333332" y="3571081"/>
            <a:ext cx="3529012" cy="2092325"/>
            <a:chOff x="5214942" y="-71462"/>
            <a:chExt cx="4191236" cy="2724650"/>
          </a:xfrm>
        </p:grpSpPr>
        <p:grpSp>
          <p:nvGrpSpPr>
            <p:cNvPr id="7661" name="Полилиния 3"/>
            <p:cNvGrpSpPr>
              <a:grpSpLocks/>
            </p:cNvGrpSpPr>
            <p:nvPr/>
          </p:nvGrpSpPr>
          <p:grpSpPr bwMode="auto">
            <a:xfrm>
              <a:off x="5300603" y="769973"/>
              <a:ext cx="3851719" cy="1760371"/>
              <a:chOff x="5169408" y="926592"/>
              <a:chExt cx="4376928" cy="1938528"/>
            </a:xfrm>
          </p:grpSpPr>
          <p:pic>
            <p:nvPicPr>
              <p:cNvPr id="7803" name="Полилиния 3"/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169408" y="926592"/>
                <a:ext cx="4376928" cy="1938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04" name="Text Box 8"/>
              <p:cNvSpPr txBox="1">
                <a:spLocks noChangeArrowheads="1"/>
              </p:cNvSpPr>
              <p:nvPr/>
            </p:nvSpPr>
            <p:spPr bwMode="auto">
              <a:xfrm>
                <a:off x="5189444" y="944014"/>
                <a:ext cx="4347435" cy="190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62" name="Полилиния 10"/>
            <p:cNvGrpSpPr>
              <a:grpSpLocks/>
            </p:cNvGrpSpPr>
            <p:nvPr/>
          </p:nvGrpSpPr>
          <p:grpSpPr bwMode="auto">
            <a:xfrm>
              <a:off x="6850947" y="-115748"/>
              <a:ext cx="2510591" cy="1334118"/>
              <a:chOff x="6931152" y="-48768"/>
              <a:chExt cx="2852928" cy="1469136"/>
            </a:xfrm>
          </p:grpSpPr>
          <p:pic>
            <p:nvPicPr>
              <p:cNvPr id="7801" name="Полилиния 10"/>
              <p:cNvPicPr>
                <a:picLocks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931152" y="-48768"/>
                <a:ext cx="2852928" cy="1469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02" name="Text Box 11"/>
              <p:cNvSpPr txBox="1">
                <a:spLocks noChangeArrowheads="1"/>
              </p:cNvSpPr>
              <p:nvPr/>
            </p:nvSpPr>
            <p:spPr bwMode="auto">
              <a:xfrm rot="-9939268">
                <a:off x="6997567" y="82199"/>
                <a:ext cx="2837239" cy="1437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63" name="Полилиния 9"/>
            <p:cNvGrpSpPr>
              <a:grpSpLocks/>
            </p:cNvGrpSpPr>
            <p:nvPr/>
          </p:nvGrpSpPr>
          <p:grpSpPr bwMode="auto">
            <a:xfrm>
              <a:off x="6985060" y="199790"/>
              <a:ext cx="311142" cy="315538"/>
              <a:chOff x="7083552" y="298704"/>
              <a:chExt cx="353568" cy="347472"/>
            </a:xfrm>
          </p:grpSpPr>
          <p:pic>
            <p:nvPicPr>
              <p:cNvPr id="7799" name="Полилиния 9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7083552" y="29870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00" name="Text Box 14"/>
              <p:cNvSpPr txBox="1">
                <a:spLocks noChangeArrowheads="1"/>
              </p:cNvSpPr>
              <p:nvPr/>
            </p:nvSpPr>
            <p:spPr bwMode="auto">
              <a:xfrm>
                <a:off x="7101543" y="3146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64" name="Полилиния 11"/>
            <p:cNvGrpSpPr>
              <a:grpSpLocks/>
            </p:cNvGrpSpPr>
            <p:nvPr/>
          </p:nvGrpSpPr>
          <p:grpSpPr bwMode="auto">
            <a:xfrm>
              <a:off x="7489324" y="78003"/>
              <a:ext cx="311142" cy="321074"/>
              <a:chOff x="7656576" y="164592"/>
              <a:chExt cx="353568" cy="353568"/>
            </a:xfrm>
          </p:grpSpPr>
          <p:pic>
            <p:nvPicPr>
              <p:cNvPr id="7797" name="Полилиния 11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7656576" y="164592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98" name="Text Box 17"/>
              <p:cNvSpPr txBox="1">
                <a:spLocks noChangeArrowheads="1"/>
              </p:cNvSpPr>
              <p:nvPr/>
            </p:nvSpPr>
            <p:spPr bwMode="auto">
              <a:xfrm rot="-1891794">
                <a:off x="7669796" y="15733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65" name="Полилиния 12"/>
            <p:cNvGrpSpPr>
              <a:grpSpLocks/>
            </p:cNvGrpSpPr>
            <p:nvPr/>
          </p:nvGrpSpPr>
          <p:grpSpPr bwMode="auto">
            <a:xfrm>
              <a:off x="8127701" y="-88069"/>
              <a:ext cx="311142" cy="315538"/>
              <a:chOff x="8382000" y="-18288"/>
              <a:chExt cx="353568" cy="347472"/>
            </a:xfrm>
          </p:grpSpPr>
          <p:pic>
            <p:nvPicPr>
              <p:cNvPr id="7795" name="Полилиния 12"/>
              <p:cNvPicPr>
                <a:picLocks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8382000" y="-1828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96" name="Text Box 20"/>
              <p:cNvSpPr txBox="1">
                <a:spLocks noChangeArrowheads="1"/>
              </p:cNvSpPr>
              <p:nvPr/>
            </p:nvSpPr>
            <p:spPr bwMode="auto">
              <a:xfrm>
                <a:off x="8400408" y="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66" name="Полилиния 13"/>
            <p:cNvGrpSpPr>
              <a:grpSpLocks/>
            </p:cNvGrpSpPr>
            <p:nvPr/>
          </p:nvGrpSpPr>
          <p:grpSpPr bwMode="auto">
            <a:xfrm>
              <a:off x="7768279" y="-88069"/>
              <a:ext cx="316506" cy="315538"/>
              <a:chOff x="7973568" y="-18288"/>
              <a:chExt cx="359664" cy="347472"/>
            </a:xfrm>
          </p:grpSpPr>
          <p:pic>
            <p:nvPicPr>
              <p:cNvPr id="7793" name="Полилиния 13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973568" y="-18288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94" name="Text Box 23"/>
              <p:cNvSpPr txBox="1">
                <a:spLocks noChangeArrowheads="1"/>
              </p:cNvSpPr>
              <p:nvPr/>
            </p:nvSpPr>
            <p:spPr bwMode="auto">
              <a:xfrm>
                <a:off x="7994512" y="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67" name="Полилиния 14"/>
            <p:cNvGrpSpPr>
              <a:grpSpLocks/>
            </p:cNvGrpSpPr>
            <p:nvPr/>
          </p:nvGrpSpPr>
          <p:grpSpPr bwMode="auto">
            <a:xfrm>
              <a:off x="7344482" y="410149"/>
              <a:ext cx="311142" cy="315538"/>
              <a:chOff x="7491984" y="530352"/>
              <a:chExt cx="353568" cy="347472"/>
            </a:xfrm>
          </p:grpSpPr>
          <p:pic>
            <p:nvPicPr>
              <p:cNvPr id="7791" name="Полилиния 14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491984" y="53035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92" name="Text Box 26"/>
              <p:cNvSpPr txBox="1">
                <a:spLocks noChangeArrowheads="1"/>
              </p:cNvSpPr>
              <p:nvPr/>
            </p:nvSpPr>
            <p:spPr bwMode="auto">
              <a:xfrm>
                <a:off x="7507438" y="55067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68" name="Полилиния 15"/>
            <p:cNvGrpSpPr>
              <a:grpSpLocks/>
            </p:cNvGrpSpPr>
            <p:nvPr/>
          </p:nvGrpSpPr>
          <p:grpSpPr bwMode="auto">
            <a:xfrm>
              <a:off x="6700741" y="482114"/>
              <a:ext cx="311142" cy="315538"/>
              <a:chOff x="6760464" y="609600"/>
              <a:chExt cx="353568" cy="347472"/>
            </a:xfrm>
          </p:grpSpPr>
          <p:pic>
            <p:nvPicPr>
              <p:cNvPr id="7789" name="Полилиния 15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760464" y="60960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90" name="Text Box 29"/>
              <p:cNvSpPr txBox="1">
                <a:spLocks noChangeArrowheads="1"/>
              </p:cNvSpPr>
              <p:nvPr/>
            </p:nvSpPr>
            <p:spPr bwMode="auto">
              <a:xfrm>
                <a:off x="6776826" y="62934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69" name="Полилиния 16"/>
            <p:cNvGrpSpPr>
              <a:grpSpLocks/>
            </p:cNvGrpSpPr>
            <p:nvPr/>
          </p:nvGrpSpPr>
          <p:grpSpPr bwMode="auto">
            <a:xfrm>
              <a:off x="7269379" y="913903"/>
              <a:ext cx="311142" cy="315538"/>
              <a:chOff x="7406640" y="1085088"/>
              <a:chExt cx="353568" cy="347472"/>
            </a:xfrm>
          </p:grpSpPr>
          <p:pic>
            <p:nvPicPr>
              <p:cNvPr id="7787" name="Полилиния 16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406640" y="108508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88" name="Text Box 32"/>
              <p:cNvSpPr txBox="1">
                <a:spLocks noChangeArrowheads="1"/>
              </p:cNvSpPr>
              <p:nvPr/>
            </p:nvSpPr>
            <p:spPr bwMode="auto">
              <a:xfrm>
                <a:off x="7426259" y="110135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70" name="Полилиния 17"/>
            <p:cNvGrpSpPr>
              <a:grpSpLocks/>
            </p:cNvGrpSpPr>
            <p:nvPr/>
          </p:nvGrpSpPr>
          <p:grpSpPr bwMode="auto">
            <a:xfrm>
              <a:off x="7199641" y="626044"/>
              <a:ext cx="311142" cy="315538"/>
              <a:chOff x="7327392" y="768096"/>
              <a:chExt cx="353568" cy="347472"/>
            </a:xfrm>
          </p:grpSpPr>
          <p:pic>
            <p:nvPicPr>
              <p:cNvPr id="7785" name="Полилиния 17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7327392" y="76809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86" name="Text Box 35"/>
              <p:cNvSpPr txBox="1">
                <a:spLocks noChangeArrowheads="1"/>
              </p:cNvSpPr>
              <p:nvPr/>
            </p:nvSpPr>
            <p:spPr bwMode="auto">
              <a:xfrm>
                <a:off x="7345080" y="78667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71" name="Полилиния 18"/>
            <p:cNvGrpSpPr>
              <a:grpSpLocks/>
            </p:cNvGrpSpPr>
            <p:nvPr/>
          </p:nvGrpSpPr>
          <p:grpSpPr bwMode="auto">
            <a:xfrm>
              <a:off x="7553698" y="985868"/>
              <a:ext cx="316506" cy="315538"/>
              <a:chOff x="7729728" y="1164336"/>
              <a:chExt cx="359664" cy="347472"/>
            </a:xfrm>
          </p:grpSpPr>
          <p:pic>
            <p:nvPicPr>
              <p:cNvPr id="7783" name="Полилиния 18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729728" y="1164336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84" name="Text Box 38"/>
              <p:cNvSpPr txBox="1">
                <a:spLocks noChangeArrowheads="1"/>
              </p:cNvSpPr>
              <p:nvPr/>
            </p:nvSpPr>
            <p:spPr bwMode="auto">
              <a:xfrm>
                <a:off x="7750975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72" name="Полилиния 19"/>
            <p:cNvGrpSpPr>
              <a:grpSpLocks/>
            </p:cNvGrpSpPr>
            <p:nvPr/>
          </p:nvGrpSpPr>
          <p:grpSpPr bwMode="auto">
            <a:xfrm>
              <a:off x="7821924" y="919439"/>
              <a:ext cx="316506" cy="315538"/>
              <a:chOff x="8034528" y="1091184"/>
              <a:chExt cx="359664" cy="347472"/>
            </a:xfrm>
          </p:grpSpPr>
          <p:pic>
            <p:nvPicPr>
              <p:cNvPr id="7781" name="Полилиния 19"/>
              <p:cNvPicPr>
                <a:picLocks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8034528" y="1091184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82" name="Text Box 41"/>
              <p:cNvSpPr txBox="1">
                <a:spLocks noChangeArrowheads="1"/>
              </p:cNvSpPr>
              <p:nvPr/>
            </p:nvSpPr>
            <p:spPr bwMode="auto">
              <a:xfrm rot="1969772">
                <a:off x="8059685" y="10819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73" name="Полилиния 20"/>
            <p:cNvGrpSpPr>
              <a:grpSpLocks/>
            </p:cNvGrpSpPr>
            <p:nvPr/>
          </p:nvGrpSpPr>
          <p:grpSpPr bwMode="auto">
            <a:xfrm>
              <a:off x="7768279" y="410149"/>
              <a:ext cx="316506" cy="315538"/>
              <a:chOff x="7973568" y="530352"/>
              <a:chExt cx="359664" cy="347472"/>
            </a:xfrm>
          </p:grpSpPr>
          <p:pic>
            <p:nvPicPr>
              <p:cNvPr id="7779" name="Полилиния 20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973568" y="530352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80" name="Text Box 44"/>
              <p:cNvSpPr txBox="1">
                <a:spLocks noChangeArrowheads="1"/>
              </p:cNvSpPr>
              <p:nvPr/>
            </p:nvSpPr>
            <p:spPr bwMode="auto">
              <a:xfrm>
                <a:off x="7994512" y="55067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74" name="Полилиния 21"/>
            <p:cNvGrpSpPr>
              <a:grpSpLocks/>
            </p:cNvGrpSpPr>
            <p:nvPr/>
          </p:nvGrpSpPr>
          <p:grpSpPr bwMode="auto">
            <a:xfrm>
              <a:off x="8272543" y="482114"/>
              <a:ext cx="311142" cy="315538"/>
              <a:chOff x="8546592" y="609600"/>
              <a:chExt cx="353568" cy="347472"/>
            </a:xfrm>
          </p:grpSpPr>
          <p:pic>
            <p:nvPicPr>
              <p:cNvPr id="7777" name="Полилиния 21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8546592" y="60960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78" name="Text Box 47"/>
              <p:cNvSpPr txBox="1">
                <a:spLocks noChangeArrowheads="1"/>
              </p:cNvSpPr>
              <p:nvPr/>
            </p:nvSpPr>
            <p:spPr bwMode="auto">
              <a:xfrm>
                <a:off x="8562766" y="62934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75" name="Полилиния 22"/>
            <p:cNvGrpSpPr>
              <a:grpSpLocks/>
            </p:cNvGrpSpPr>
            <p:nvPr/>
          </p:nvGrpSpPr>
          <p:grpSpPr bwMode="auto">
            <a:xfrm>
              <a:off x="6555899" y="769973"/>
              <a:ext cx="311142" cy="315538"/>
              <a:chOff x="6595872" y="926592"/>
              <a:chExt cx="353568" cy="347472"/>
            </a:xfrm>
          </p:grpSpPr>
          <p:pic>
            <p:nvPicPr>
              <p:cNvPr id="7775" name="Полилиния 22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95872" y="92659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76" name="Text Box 50"/>
              <p:cNvSpPr txBox="1">
                <a:spLocks noChangeArrowheads="1"/>
              </p:cNvSpPr>
              <p:nvPr/>
            </p:nvSpPr>
            <p:spPr bwMode="auto">
              <a:xfrm>
                <a:off x="6614468" y="94401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76" name="Полилиния 23"/>
            <p:cNvGrpSpPr>
              <a:grpSpLocks/>
            </p:cNvGrpSpPr>
            <p:nvPr/>
          </p:nvGrpSpPr>
          <p:grpSpPr bwMode="auto">
            <a:xfrm>
              <a:off x="6051635" y="709080"/>
              <a:ext cx="305777" cy="326610"/>
              <a:chOff x="6022848" y="859536"/>
              <a:chExt cx="347472" cy="359664"/>
            </a:xfrm>
          </p:grpSpPr>
          <p:pic>
            <p:nvPicPr>
              <p:cNvPr id="7773" name="Полилиния 23"/>
              <p:cNvPicPr>
                <a:picLocks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6022848" y="859536"/>
                <a:ext cx="347472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74" name="Text Box 53"/>
              <p:cNvSpPr txBox="1">
                <a:spLocks noChangeArrowheads="1"/>
              </p:cNvSpPr>
              <p:nvPr/>
            </p:nvSpPr>
            <p:spPr bwMode="auto">
              <a:xfrm rot="-1189072">
                <a:off x="6046215" y="86534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77" name="Полилиния 24"/>
            <p:cNvGrpSpPr>
              <a:grpSpLocks/>
            </p:cNvGrpSpPr>
            <p:nvPr/>
          </p:nvGrpSpPr>
          <p:grpSpPr bwMode="auto">
            <a:xfrm>
              <a:off x="5209407" y="1057833"/>
              <a:ext cx="305777" cy="326610"/>
              <a:chOff x="5065776" y="1243584"/>
              <a:chExt cx="347472" cy="359664"/>
            </a:xfrm>
          </p:grpSpPr>
          <p:pic>
            <p:nvPicPr>
              <p:cNvPr id="7771" name="Полилиния 24"/>
              <p:cNvPicPr>
                <a:picLocks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5065776" y="1243584"/>
                <a:ext cx="347472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72" name="Text Box 56"/>
              <p:cNvSpPr txBox="1">
                <a:spLocks noChangeArrowheads="1"/>
              </p:cNvSpPr>
              <p:nvPr/>
            </p:nvSpPr>
            <p:spPr bwMode="auto">
              <a:xfrm rot="587691">
                <a:off x="5072066" y="12586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78" name="Полилиния 25"/>
            <p:cNvGrpSpPr>
              <a:grpSpLocks/>
            </p:cNvGrpSpPr>
            <p:nvPr/>
          </p:nvGrpSpPr>
          <p:grpSpPr bwMode="auto">
            <a:xfrm>
              <a:off x="5407894" y="1489622"/>
              <a:ext cx="305777" cy="332145"/>
              <a:chOff x="5291328" y="1719072"/>
              <a:chExt cx="347472" cy="365760"/>
            </a:xfrm>
          </p:grpSpPr>
          <p:pic>
            <p:nvPicPr>
              <p:cNvPr id="7769" name="Полилиния 25"/>
              <p:cNvPicPr>
                <a:picLocks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5291328" y="1719072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70" name="Text Box 59"/>
              <p:cNvSpPr txBox="1">
                <a:spLocks noChangeArrowheads="1"/>
              </p:cNvSpPr>
              <p:nvPr/>
            </p:nvSpPr>
            <p:spPr bwMode="auto">
              <a:xfrm rot="-1188270">
                <a:off x="5315603" y="173069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79" name="Полилиния 26"/>
            <p:cNvGrpSpPr>
              <a:grpSpLocks/>
            </p:cNvGrpSpPr>
            <p:nvPr/>
          </p:nvGrpSpPr>
          <p:grpSpPr bwMode="auto">
            <a:xfrm>
              <a:off x="6057000" y="1860518"/>
              <a:ext cx="311142" cy="321074"/>
              <a:chOff x="6028944" y="2127504"/>
              <a:chExt cx="353568" cy="353568"/>
            </a:xfrm>
          </p:grpSpPr>
          <p:pic>
            <p:nvPicPr>
              <p:cNvPr id="7767" name="Полилиния 26"/>
              <p:cNvPicPr>
                <a:picLocks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6028944" y="2127504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68" name="Text Box 62"/>
              <p:cNvSpPr txBox="1">
                <a:spLocks noChangeArrowheads="1"/>
              </p:cNvSpPr>
              <p:nvPr/>
            </p:nvSpPr>
            <p:spPr bwMode="auto">
              <a:xfrm rot="1771934">
                <a:off x="6046215" y="212403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80" name="Полилиния 27"/>
            <p:cNvGrpSpPr>
              <a:grpSpLocks/>
            </p:cNvGrpSpPr>
            <p:nvPr/>
          </p:nvGrpSpPr>
          <p:grpSpPr bwMode="auto">
            <a:xfrm>
              <a:off x="6201841" y="2286771"/>
              <a:ext cx="311142" cy="326610"/>
              <a:chOff x="6193536" y="2596896"/>
              <a:chExt cx="353568" cy="359664"/>
            </a:xfrm>
          </p:grpSpPr>
          <p:pic>
            <p:nvPicPr>
              <p:cNvPr id="7765" name="Полилиния 27"/>
              <p:cNvPicPr>
                <a:picLocks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6193536" y="2596896"/>
                <a:ext cx="353568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66" name="Text Box 65"/>
              <p:cNvSpPr txBox="1">
                <a:spLocks noChangeArrowheads="1"/>
              </p:cNvSpPr>
              <p:nvPr/>
            </p:nvSpPr>
            <p:spPr bwMode="auto">
              <a:xfrm rot="1666315">
                <a:off x="6208573" y="259603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81" name="Полилиния 28"/>
            <p:cNvGrpSpPr>
              <a:grpSpLocks/>
            </p:cNvGrpSpPr>
            <p:nvPr/>
          </p:nvGrpSpPr>
          <p:grpSpPr bwMode="auto">
            <a:xfrm>
              <a:off x="7129902" y="2342129"/>
              <a:ext cx="311142" cy="315538"/>
              <a:chOff x="7248144" y="2657856"/>
              <a:chExt cx="353568" cy="347472"/>
            </a:xfrm>
          </p:grpSpPr>
          <p:pic>
            <p:nvPicPr>
              <p:cNvPr id="7763" name="Полилиния 28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7248144" y="265785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64" name="Text Box 68"/>
              <p:cNvSpPr txBox="1">
                <a:spLocks noChangeArrowheads="1"/>
              </p:cNvSpPr>
              <p:nvPr/>
            </p:nvSpPr>
            <p:spPr bwMode="auto">
              <a:xfrm>
                <a:off x="7263901" y="267470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82" name="Полилиния 29"/>
            <p:cNvGrpSpPr>
              <a:grpSpLocks/>
            </p:cNvGrpSpPr>
            <p:nvPr/>
          </p:nvGrpSpPr>
          <p:grpSpPr bwMode="auto">
            <a:xfrm>
              <a:off x="7199641" y="1771945"/>
              <a:ext cx="311142" cy="315538"/>
              <a:chOff x="7327392" y="2029968"/>
              <a:chExt cx="353568" cy="347472"/>
            </a:xfrm>
          </p:grpSpPr>
          <p:pic>
            <p:nvPicPr>
              <p:cNvPr id="7761" name="Полилиния 29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327392" y="202996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62" name="Text Box 71"/>
              <p:cNvSpPr txBox="1">
                <a:spLocks noChangeArrowheads="1"/>
              </p:cNvSpPr>
              <p:nvPr/>
            </p:nvSpPr>
            <p:spPr bwMode="auto">
              <a:xfrm>
                <a:off x="7345080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83" name="Полилиния 30"/>
            <p:cNvGrpSpPr>
              <a:grpSpLocks/>
            </p:cNvGrpSpPr>
            <p:nvPr/>
          </p:nvGrpSpPr>
          <p:grpSpPr bwMode="auto">
            <a:xfrm>
              <a:off x="6057000" y="1052297"/>
              <a:ext cx="311142" cy="321074"/>
              <a:chOff x="6028944" y="1237488"/>
              <a:chExt cx="353568" cy="353568"/>
            </a:xfrm>
          </p:grpSpPr>
          <p:pic>
            <p:nvPicPr>
              <p:cNvPr id="7759" name="Полилиния 30"/>
              <p:cNvPicPr>
                <a:picLocks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6028944" y="1237488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60" name="Text Box 74"/>
              <p:cNvSpPr txBox="1">
                <a:spLocks noChangeArrowheads="1"/>
              </p:cNvSpPr>
              <p:nvPr/>
            </p:nvSpPr>
            <p:spPr bwMode="auto">
              <a:xfrm>
                <a:off x="6046215" y="12586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84" name="Полилиния 31"/>
            <p:cNvGrpSpPr>
              <a:grpSpLocks/>
            </p:cNvGrpSpPr>
            <p:nvPr/>
          </p:nvGrpSpPr>
          <p:grpSpPr bwMode="auto">
            <a:xfrm>
              <a:off x="5499090" y="991404"/>
              <a:ext cx="300413" cy="326610"/>
              <a:chOff x="5394960" y="1170432"/>
              <a:chExt cx="341376" cy="359664"/>
            </a:xfrm>
          </p:grpSpPr>
          <p:pic>
            <p:nvPicPr>
              <p:cNvPr id="7757" name="Полилиния 31"/>
              <p:cNvPicPr>
                <a:picLocks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5394960" y="1170432"/>
                <a:ext cx="34137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58" name="Text Box 77"/>
              <p:cNvSpPr txBox="1">
                <a:spLocks noChangeArrowheads="1"/>
              </p:cNvSpPr>
              <p:nvPr/>
            </p:nvSpPr>
            <p:spPr bwMode="auto">
              <a:xfrm rot="1065905">
                <a:off x="5396782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85" name="Полилиния 32"/>
            <p:cNvGrpSpPr>
              <a:grpSpLocks/>
            </p:cNvGrpSpPr>
            <p:nvPr/>
          </p:nvGrpSpPr>
          <p:grpSpPr bwMode="auto">
            <a:xfrm>
              <a:off x="5708306" y="1506229"/>
              <a:ext cx="316506" cy="321074"/>
              <a:chOff x="5632704" y="1737360"/>
              <a:chExt cx="359664" cy="353568"/>
            </a:xfrm>
          </p:grpSpPr>
          <p:pic>
            <p:nvPicPr>
              <p:cNvPr id="7755" name="Полилиния 32"/>
              <p:cNvPicPr>
                <a:picLocks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5632704" y="1737360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56" name="Text Box 80"/>
              <p:cNvSpPr txBox="1">
                <a:spLocks noChangeArrowheads="1"/>
              </p:cNvSpPr>
              <p:nvPr/>
            </p:nvSpPr>
            <p:spPr bwMode="auto">
              <a:xfrm rot="-2408082">
                <a:off x="5640319" y="173069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86" name="Полилиния 33"/>
            <p:cNvGrpSpPr>
              <a:grpSpLocks/>
            </p:cNvGrpSpPr>
            <p:nvPr/>
          </p:nvGrpSpPr>
          <p:grpSpPr bwMode="auto">
            <a:xfrm>
              <a:off x="5847784" y="1207298"/>
              <a:ext cx="311142" cy="332145"/>
              <a:chOff x="5791200" y="1408176"/>
              <a:chExt cx="353568" cy="365760"/>
            </a:xfrm>
          </p:grpSpPr>
          <p:pic>
            <p:nvPicPr>
              <p:cNvPr id="7753" name="Полилиния 33"/>
              <p:cNvPicPr>
                <a:picLocks noChangeArrowheads="1"/>
              </p:cNvPicPr>
              <p:nvPr/>
            </p:nvPicPr>
            <p:blipFill>
              <a:blip r:embed="rId22" cstate="email"/>
              <a:srcRect/>
              <a:stretch>
                <a:fillRect/>
              </a:stretch>
            </p:blipFill>
            <p:spPr bwMode="auto">
              <a:xfrm>
                <a:off x="5791200" y="1408176"/>
                <a:ext cx="353568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54" name="Text Box 83"/>
              <p:cNvSpPr txBox="1">
                <a:spLocks noChangeArrowheads="1"/>
              </p:cNvSpPr>
              <p:nvPr/>
            </p:nvSpPr>
            <p:spPr bwMode="auto">
              <a:xfrm rot="1361291">
                <a:off x="5802678" y="141602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87" name="Полилиния 34"/>
            <p:cNvGrpSpPr>
              <a:grpSpLocks/>
            </p:cNvGrpSpPr>
            <p:nvPr/>
          </p:nvGrpSpPr>
          <p:grpSpPr bwMode="auto">
            <a:xfrm>
              <a:off x="5997990" y="1417657"/>
              <a:ext cx="305777" cy="332145"/>
              <a:chOff x="5961888" y="1639824"/>
              <a:chExt cx="347472" cy="365760"/>
            </a:xfrm>
          </p:grpSpPr>
          <p:pic>
            <p:nvPicPr>
              <p:cNvPr id="7751" name="Полилиния 34"/>
              <p:cNvPicPr>
                <a:picLocks noChangeArrowheads="1"/>
              </p:cNvPicPr>
              <p:nvPr/>
            </p:nvPicPr>
            <p:blipFill>
              <a:blip r:embed="rId23" cstate="email"/>
              <a:srcRect/>
              <a:stretch>
                <a:fillRect/>
              </a:stretch>
            </p:blipFill>
            <p:spPr bwMode="auto">
              <a:xfrm>
                <a:off x="5961888" y="1639824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52" name="Text Box 86"/>
              <p:cNvSpPr txBox="1">
                <a:spLocks noChangeArrowheads="1"/>
              </p:cNvSpPr>
              <p:nvPr/>
            </p:nvSpPr>
            <p:spPr bwMode="auto">
              <a:xfrm rot="1099206">
                <a:off x="5965036" y="165202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88" name="Полилиния 35"/>
            <p:cNvGrpSpPr>
              <a:grpSpLocks/>
            </p:cNvGrpSpPr>
            <p:nvPr/>
          </p:nvGrpSpPr>
          <p:grpSpPr bwMode="auto">
            <a:xfrm>
              <a:off x="6668554" y="1035690"/>
              <a:ext cx="311142" cy="332145"/>
              <a:chOff x="6723888" y="1219200"/>
              <a:chExt cx="353568" cy="365760"/>
            </a:xfrm>
          </p:grpSpPr>
          <p:pic>
            <p:nvPicPr>
              <p:cNvPr id="7749" name="Полилиния 35"/>
              <p:cNvPicPr>
                <a:picLocks noChangeArrowheads="1"/>
              </p:cNvPicPr>
              <p:nvPr/>
            </p:nvPicPr>
            <p:blipFill>
              <a:blip r:embed="rId24" cstate="email"/>
              <a:srcRect/>
              <a:stretch>
                <a:fillRect/>
              </a:stretch>
            </p:blipFill>
            <p:spPr bwMode="auto">
              <a:xfrm>
                <a:off x="6723888" y="1219200"/>
                <a:ext cx="353568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50" name="Text Box 89"/>
              <p:cNvSpPr txBox="1">
                <a:spLocks noChangeArrowheads="1"/>
              </p:cNvSpPr>
              <p:nvPr/>
            </p:nvSpPr>
            <p:spPr bwMode="auto">
              <a:xfrm rot="-1352263">
                <a:off x="6747656" y="12278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89" name="Полилиния 36"/>
            <p:cNvGrpSpPr>
              <a:grpSpLocks/>
            </p:cNvGrpSpPr>
            <p:nvPr/>
          </p:nvGrpSpPr>
          <p:grpSpPr bwMode="auto">
            <a:xfrm>
              <a:off x="6915322" y="985868"/>
              <a:ext cx="311142" cy="315538"/>
              <a:chOff x="7004304" y="1164336"/>
              <a:chExt cx="353568" cy="347472"/>
            </a:xfrm>
          </p:grpSpPr>
          <p:pic>
            <p:nvPicPr>
              <p:cNvPr id="7747" name="Полилиния 36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004304" y="116433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48" name="Text Box 92"/>
              <p:cNvSpPr txBox="1">
                <a:spLocks noChangeArrowheads="1"/>
              </p:cNvSpPr>
              <p:nvPr/>
            </p:nvSpPr>
            <p:spPr bwMode="auto">
              <a:xfrm>
                <a:off x="7020364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90" name="Полилиния 37"/>
            <p:cNvGrpSpPr>
              <a:grpSpLocks/>
            </p:cNvGrpSpPr>
            <p:nvPr/>
          </p:nvGrpSpPr>
          <p:grpSpPr bwMode="auto">
            <a:xfrm>
              <a:off x="6840218" y="1340156"/>
              <a:ext cx="316506" cy="315538"/>
              <a:chOff x="6918960" y="1554480"/>
              <a:chExt cx="359664" cy="347472"/>
            </a:xfrm>
          </p:grpSpPr>
          <p:pic>
            <p:nvPicPr>
              <p:cNvPr id="7745" name="Полилиния 37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918960" y="1554480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46" name="Text Box 95"/>
              <p:cNvSpPr txBox="1">
                <a:spLocks noChangeArrowheads="1"/>
              </p:cNvSpPr>
              <p:nvPr/>
            </p:nvSpPr>
            <p:spPr bwMode="auto">
              <a:xfrm>
                <a:off x="6939184" y="157335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91" name="Полилиния 38"/>
            <p:cNvGrpSpPr>
              <a:grpSpLocks/>
            </p:cNvGrpSpPr>
            <p:nvPr/>
          </p:nvGrpSpPr>
          <p:grpSpPr bwMode="auto">
            <a:xfrm>
              <a:off x="7199641" y="1268191"/>
              <a:ext cx="311142" cy="315538"/>
              <a:chOff x="7327392" y="1475232"/>
              <a:chExt cx="353568" cy="347472"/>
            </a:xfrm>
          </p:grpSpPr>
          <p:pic>
            <p:nvPicPr>
              <p:cNvPr id="7743" name="Полилиния 38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327392" y="147523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44" name="Text Box 98"/>
              <p:cNvSpPr txBox="1">
                <a:spLocks noChangeArrowheads="1"/>
              </p:cNvSpPr>
              <p:nvPr/>
            </p:nvSpPr>
            <p:spPr bwMode="auto">
              <a:xfrm>
                <a:off x="7345080" y="1494689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92" name="Полилиния 39"/>
            <p:cNvGrpSpPr>
              <a:grpSpLocks/>
            </p:cNvGrpSpPr>
            <p:nvPr/>
          </p:nvGrpSpPr>
          <p:grpSpPr bwMode="auto">
            <a:xfrm>
              <a:off x="5627839" y="1196227"/>
              <a:ext cx="311142" cy="315538"/>
              <a:chOff x="5541264" y="1395984"/>
              <a:chExt cx="353568" cy="347472"/>
            </a:xfrm>
          </p:grpSpPr>
          <p:pic>
            <p:nvPicPr>
              <p:cNvPr id="7741" name="Полилиния 39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5541264" y="139598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42" name="Text Box 101"/>
              <p:cNvSpPr txBox="1">
                <a:spLocks noChangeArrowheads="1"/>
              </p:cNvSpPr>
              <p:nvPr/>
            </p:nvSpPr>
            <p:spPr bwMode="auto">
              <a:xfrm>
                <a:off x="5559140" y="141602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93" name="Полилиния 40"/>
            <p:cNvGrpSpPr>
              <a:grpSpLocks/>
            </p:cNvGrpSpPr>
            <p:nvPr/>
          </p:nvGrpSpPr>
          <p:grpSpPr bwMode="auto">
            <a:xfrm>
              <a:off x="6266216" y="1273727"/>
              <a:ext cx="305777" cy="332145"/>
              <a:chOff x="6266688" y="1481328"/>
              <a:chExt cx="347472" cy="365760"/>
            </a:xfrm>
          </p:grpSpPr>
          <p:pic>
            <p:nvPicPr>
              <p:cNvPr id="7739" name="Полилиния 40"/>
              <p:cNvPicPr>
                <a:picLocks noChangeArrowheads="1"/>
              </p:cNvPicPr>
              <p:nvPr/>
            </p:nvPicPr>
            <p:blipFill>
              <a:blip r:embed="rId25" cstate="email"/>
              <a:srcRect/>
              <a:stretch>
                <a:fillRect/>
              </a:stretch>
            </p:blipFill>
            <p:spPr bwMode="auto">
              <a:xfrm>
                <a:off x="6266688" y="1481328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40" name="Text Box 104"/>
              <p:cNvSpPr txBox="1">
                <a:spLocks noChangeArrowheads="1"/>
              </p:cNvSpPr>
              <p:nvPr/>
            </p:nvSpPr>
            <p:spPr bwMode="auto">
              <a:xfrm rot="-883890">
                <a:off x="6289752" y="1494689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94" name="Полилиния 41"/>
            <p:cNvGrpSpPr>
              <a:grpSpLocks/>
            </p:cNvGrpSpPr>
            <p:nvPr/>
          </p:nvGrpSpPr>
          <p:grpSpPr bwMode="auto">
            <a:xfrm>
              <a:off x="5842419" y="985868"/>
              <a:ext cx="311142" cy="315538"/>
              <a:chOff x="5785104" y="1164336"/>
              <a:chExt cx="353568" cy="347472"/>
            </a:xfrm>
          </p:grpSpPr>
          <p:pic>
            <p:nvPicPr>
              <p:cNvPr id="7737" name="Полилиния 41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5785104" y="116433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38" name="Text Box 107"/>
              <p:cNvSpPr txBox="1">
                <a:spLocks noChangeArrowheads="1"/>
              </p:cNvSpPr>
              <p:nvPr/>
            </p:nvSpPr>
            <p:spPr bwMode="auto">
              <a:xfrm>
                <a:off x="5802678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95" name="Полилиния 42"/>
            <p:cNvGrpSpPr>
              <a:grpSpLocks/>
            </p:cNvGrpSpPr>
            <p:nvPr/>
          </p:nvGrpSpPr>
          <p:grpSpPr bwMode="auto">
            <a:xfrm>
              <a:off x="6271580" y="1699981"/>
              <a:ext cx="311142" cy="315538"/>
              <a:chOff x="6272784" y="1950720"/>
              <a:chExt cx="353568" cy="347472"/>
            </a:xfrm>
          </p:grpSpPr>
          <p:pic>
            <p:nvPicPr>
              <p:cNvPr id="7735" name="Полилиния 42"/>
              <p:cNvPicPr>
                <a:picLocks noChangeArrowheads="1"/>
              </p:cNvPicPr>
              <p:nvPr/>
            </p:nvPicPr>
            <p:blipFill>
              <a:blip r:embed="rId26" cstate="email"/>
              <a:srcRect/>
              <a:stretch>
                <a:fillRect/>
              </a:stretch>
            </p:blipFill>
            <p:spPr bwMode="auto">
              <a:xfrm>
                <a:off x="6272784" y="195072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36" name="Text Box 110"/>
              <p:cNvSpPr txBox="1">
                <a:spLocks noChangeArrowheads="1"/>
              </p:cNvSpPr>
              <p:nvPr/>
            </p:nvSpPr>
            <p:spPr bwMode="auto">
              <a:xfrm>
                <a:off x="6289752" y="196669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96" name="Полилиния 43"/>
            <p:cNvGrpSpPr>
              <a:grpSpLocks/>
            </p:cNvGrpSpPr>
            <p:nvPr/>
          </p:nvGrpSpPr>
          <p:grpSpPr bwMode="auto">
            <a:xfrm>
              <a:off x="6394964" y="1976768"/>
              <a:ext cx="311142" cy="326610"/>
              <a:chOff x="6412992" y="2255520"/>
              <a:chExt cx="353568" cy="359664"/>
            </a:xfrm>
          </p:grpSpPr>
          <p:pic>
            <p:nvPicPr>
              <p:cNvPr id="7733" name="Полилиния 43"/>
              <p:cNvPicPr>
                <a:picLocks noChangeArrowheads="1"/>
              </p:cNvPicPr>
              <p:nvPr/>
            </p:nvPicPr>
            <p:blipFill>
              <a:blip r:embed="rId27" cstate="email"/>
              <a:srcRect/>
              <a:stretch>
                <a:fillRect/>
              </a:stretch>
            </p:blipFill>
            <p:spPr bwMode="auto">
              <a:xfrm>
                <a:off x="6412992" y="2255520"/>
                <a:ext cx="353568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34" name="Text Box 113"/>
              <p:cNvSpPr txBox="1">
                <a:spLocks noChangeArrowheads="1"/>
              </p:cNvSpPr>
              <p:nvPr/>
            </p:nvSpPr>
            <p:spPr bwMode="auto">
              <a:xfrm rot="1666315">
                <a:off x="6430530" y="225725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97" name="Полилиния 44"/>
            <p:cNvGrpSpPr>
              <a:grpSpLocks/>
            </p:cNvGrpSpPr>
            <p:nvPr/>
          </p:nvGrpSpPr>
          <p:grpSpPr bwMode="auto">
            <a:xfrm>
              <a:off x="6486161" y="2198199"/>
              <a:ext cx="311142" cy="315538"/>
              <a:chOff x="6516624" y="2499360"/>
              <a:chExt cx="353568" cy="347472"/>
            </a:xfrm>
          </p:grpSpPr>
          <p:pic>
            <p:nvPicPr>
              <p:cNvPr id="7731" name="Полилиния 44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16624" y="249936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32" name="Text Box 116"/>
              <p:cNvSpPr txBox="1">
                <a:spLocks noChangeArrowheads="1"/>
              </p:cNvSpPr>
              <p:nvPr/>
            </p:nvSpPr>
            <p:spPr bwMode="auto">
              <a:xfrm>
                <a:off x="6533289" y="251737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98" name="Полилиния 45"/>
            <p:cNvGrpSpPr>
              <a:grpSpLocks/>
            </p:cNvGrpSpPr>
            <p:nvPr/>
          </p:nvGrpSpPr>
          <p:grpSpPr bwMode="auto">
            <a:xfrm>
              <a:off x="6555899" y="1771945"/>
              <a:ext cx="311142" cy="315538"/>
              <a:chOff x="6595872" y="2029968"/>
              <a:chExt cx="353568" cy="347472"/>
            </a:xfrm>
          </p:grpSpPr>
          <p:pic>
            <p:nvPicPr>
              <p:cNvPr id="7729" name="Полилиния 45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6595872" y="202996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30" name="Text Box 119"/>
              <p:cNvSpPr txBox="1">
                <a:spLocks noChangeArrowheads="1"/>
              </p:cNvSpPr>
              <p:nvPr/>
            </p:nvSpPr>
            <p:spPr bwMode="auto">
              <a:xfrm>
                <a:off x="6614468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99" name="Полилиния 46"/>
            <p:cNvGrpSpPr>
              <a:grpSpLocks/>
            </p:cNvGrpSpPr>
            <p:nvPr/>
          </p:nvGrpSpPr>
          <p:grpSpPr bwMode="auto">
            <a:xfrm>
              <a:off x="6679283" y="2054269"/>
              <a:ext cx="316506" cy="321074"/>
              <a:chOff x="6736080" y="2340864"/>
              <a:chExt cx="359664" cy="353568"/>
            </a:xfrm>
          </p:grpSpPr>
          <p:pic>
            <p:nvPicPr>
              <p:cNvPr id="7727" name="Полилиния 46"/>
              <p:cNvPicPr>
                <a:picLocks noChangeArrowheads="1"/>
              </p:cNvPicPr>
              <p:nvPr/>
            </p:nvPicPr>
            <p:blipFill>
              <a:blip r:embed="rId28" cstate="email"/>
              <a:srcRect/>
              <a:stretch>
                <a:fillRect/>
              </a:stretch>
            </p:blipFill>
            <p:spPr bwMode="auto">
              <a:xfrm>
                <a:off x="6736080" y="2340864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28" name="Text Box 122"/>
              <p:cNvSpPr txBox="1">
                <a:spLocks noChangeArrowheads="1"/>
              </p:cNvSpPr>
              <p:nvPr/>
            </p:nvSpPr>
            <p:spPr bwMode="auto">
              <a:xfrm rot="1771934">
                <a:off x="6757384" y="233776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700" name="Полилиния 47"/>
            <p:cNvGrpSpPr>
              <a:grpSpLocks/>
            </p:cNvGrpSpPr>
            <p:nvPr/>
          </p:nvGrpSpPr>
          <p:grpSpPr bwMode="auto">
            <a:xfrm>
              <a:off x="7038705" y="2054269"/>
              <a:ext cx="311142" cy="321074"/>
              <a:chOff x="7144512" y="2340864"/>
              <a:chExt cx="353568" cy="353568"/>
            </a:xfrm>
          </p:grpSpPr>
          <p:pic>
            <p:nvPicPr>
              <p:cNvPr id="7725" name="Полилиния 47"/>
              <p:cNvPicPr>
                <a:picLocks noChangeArrowheads="1"/>
              </p:cNvPicPr>
              <p:nvPr/>
            </p:nvPicPr>
            <p:blipFill>
              <a:blip r:embed="rId29" cstate="email"/>
              <a:srcRect/>
              <a:stretch>
                <a:fillRect/>
              </a:stretch>
            </p:blipFill>
            <p:spPr bwMode="auto">
              <a:xfrm>
                <a:off x="7144512" y="2340864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26" name="Text Box 125"/>
              <p:cNvSpPr txBox="1">
                <a:spLocks noChangeArrowheads="1"/>
              </p:cNvSpPr>
              <p:nvPr/>
            </p:nvSpPr>
            <p:spPr bwMode="auto">
              <a:xfrm rot="1771934">
                <a:off x="7163280" y="233776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701" name="Полилиния 48"/>
            <p:cNvGrpSpPr>
              <a:grpSpLocks/>
            </p:cNvGrpSpPr>
            <p:nvPr/>
          </p:nvGrpSpPr>
          <p:grpSpPr bwMode="auto">
            <a:xfrm>
              <a:off x="6840218" y="1771945"/>
              <a:ext cx="316506" cy="315538"/>
              <a:chOff x="6918960" y="2029968"/>
              <a:chExt cx="359664" cy="347472"/>
            </a:xfrm>
          </p:grpSpPr>
          <p:pic>
            <p:nvPicPr>
              <p:cNvPr id="7723" name="Полилиния 48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918960" y="2029968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24" name="Text Box 128"/>
              <p:cNvSpPr txBox="1">
                <a:spLocks noChangeArrowheads="1"/>
              </p:cNvSpPr>
              <p:nvPr/>
            </p:nvSpPr>
            <p:spPr bwMode="auto">
              <a:xfrm>
                <a:off x="6939184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702" name="Полилиния 49"/>
            <p:cNvGrpSpPr>
              <a:grpSpLocks/>
            </p:cNvGrpSpPr>
            <p:nvPr/>
          </p:nvGrpSpPr>
          <p:grpSpPr bwMode="auto">
            <a:xfrm>
              <a:off x="7537605" y="559614"/>
              <a:ext cx="316506" cy="321074"/>
              <a:chOff x="7711440" y="694944"/>
              <a:chExt cx="359664" cy="353568"/>
            </a:xfrm>
          </p:grpSpPr>
          <p:pic>
            <p:nvPicPr>
              <p:cNvPr id="7721" name="Полилиния 49"/>
              <p:cNvPicPr>
                <a:picLocks noChangeArrowheads="1"/>
              </p:cNvPicPr>
              <p:nvPr/>
            </p:nvPicPr>
            <p:blipFill>
              <a:blip r:embed="rId30" cstate="email"/>
              <a:srcRect/>
              <a:stretch>
                <a:fillRect/>
              </a:stretch>
            </p:blipFill>
            <p:spPr bwMode="auto">
              <a:xfrm>
                <a:off x="7711440" y="694944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22" name="Text Box 131"/>
              <p:cNvSpPr txBox="1">
                <a:spLocks noChangeArrowheads="1"/>
              </p:cNvSpPr>
              <p:nvPr/>
            </p:nvSpPr>
            <p:spPr bwMode="auto">
              <a:xfrm rot="1874303">
                <a:off x="7733404" y="68732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703" name="Полилиния 50"/>
            <p:cNvGrpSpPr>
              <a:grpSpLocks/>
            </p:cNvGrpSpPr>
            <p:nvPr/>
          </p:nvGrpSpPr>
          <p:grpSpPr bwMode="auto">
            <a:xfrm>
              <a:off x="6968967" y="487650"/>
              <a:ext cx="311142" cy="321074"/>
              <a:chOff x="7065264" y="615696"/>
              <a:chExt cx="353568" cy="353568"/>
            </a:xfrm>
          </p:grpSpPr>
          <p:pic>
            <p:nvPicPr>
              <p:cNvPr id="7719" name="Полилиния 50"/>
              <p:cNvPicPr>
                <a:picLocks noChangeArrowheads="1"/>
              </p:cNvPicPr>
              <p:nvPr/>
            </p:nvPicPr>
            <p:blipFill>
              <a:blip r:embed="rId31" cstate="email"/>
              <a:srcRect/>
              <a:stretch>
                <a:fillRect/>
              </a:stretch>
            </p:blipFill>
            <p:spPr bwMode="auto">
              <a:xfrm>
                <a:off x="7065264" y="615696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20" name="Text Box 134"/>
              <p:cNvSpPr txBox="1">
                <a:spLocks noChangeArrowheads="1"/>
              </p:cNvSpPr>
              <p:nvPr/>
            </p:nvSpPr>
            <p:spPr bwMode="auto">
              <a:xfrm rot="1874303">
                <a:off x="7083972" y="60866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704" name="Полилиния 51"/>
            <p:cNvGrpSpPr>
              <a:grpSpLocks/>
            </p:cNvGrpSpPr>
            <p:nvPr/>
          </p:nvGrpSpPr>
          <p:grpSpPr bwMode="auto">
            <a:xfrm>
              <a:off x="7913121" y="127825"/>
              <a:ext cx="311142" cy="315538"/>
              <a:chOff x="8138160" y="219456"/>
              <a:chExt cx="353568" cy="347472"/>
            </a:xfrm>
          </p:grpSpPr>
          <p:pic>
            <p:nvPicPr>
              <p:cNvPr id="7717" name="Полилиния 51"/>
              <p:cNvPicPr>
                <a:picLocks noChangeArrowheads="1"/>
              </p:cNvPicPr>
              <p:nvPr/>
            </p:nvPicPr>
            <p:blipFill>
              <a:blip r:embed="rId32" cstate="email"/>
              <a:srcRect/>
              <a:stretch>
                <a:fillRect/>
              </a:stretch>
            </p:blipFill>
            <p:spPr bwMode="auto">
              <a:xfrm>
                <a:off x="8138160" y="21945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18" name="Text Box 137"/>
              <p:cNvSpPr txBox="1">
                <a:spLocks noChangeArrowheads="1"/>
              </p:cNvSpPr>
              <p:nvPr/>
            </p:nvSpPr>
            <p:spPr bwMode="auto">
              <a:xfrm>
                <a:off x="8156870" y="23600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705" name="Полилиния 52"/>
            <p:cNvGrpSpPr>
              <a:grpSpLocks/>
            </p:cNvGrpSpPr>
            <p:nvPr/>
          </p:nvGrpSpPr>
          <p:grpSpPr bwMode="auto">
            <a:xfrm>
              <a:off x="7628802" y="199790"/>
              <a:ext cx="311142" cy="315538"/>
              <a:chOff x="7815072" y="298704"/>
              <a:chExt cx="353568" cy="347472"/>
            </a:xfrm>
          </p:grpSpPr>
          <p:pic>
            <p:nvPicPr>
              <p:cNvPr id="7715" name="Полилиния 52"/>
              <p:cNvPicPr>
                <a:picLocks noChangeArrowheads="1"/>
              </p:cNvPicPr>
              <p:nvPr/>
            </p:nvPicPr>
            <p:blipFill>
              <a:blip r:embed="rId33" cstate="email"/>
              <a:srcRect/>
              <a:stretch>
                <a:fillRect/>
              </a:stretch>
            </p:blipFill>
            <p:spPr bwMode="auto">
              <a:xfrm>
                <a:off x="7815072" y="29870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16" name="Text Box 140"/>
              <p:cNvSpPr txBox="1">
                <a:spLocks noChangeArrowheads="1"/>
              </p:cNvSpPr>
              <p:nvPr/>
            </p:nvSpPr>
            <p:spPr bwMode="auto">
              <a:xfrm>
                <a:off x="7832154" y="3146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706" name="Полилиния 53"/>
            <p:cNvGrpSpPr>
              <a:grpSpLocks/>
            </p:cNvGrpSpPr>
            <p:nvPr/>
          </p:nvGrpSpPr>
          <p:grpSpPr bwMode="auto">
            <a:xfrm>
              <a:off x="7913121" y="626044"/>
              <a:ext cx="311142" cy="315538"/>
              <a:chOff x="8138160" y="768096"/>
              <a:chExt cx="353568" cy="347472"/>
            </a:xfrm>
          </p:grpSpPr>
          <p:pic>
            <p:nvPicPr>
              <p:cNvPr id="7713" name="Полилиния 53"/>
              <p:cNvPicPr>
                <a:picLocks noChangeArrowheads="1"/>
              </p:cNvPicPr>
              <p:nvPr/>
            </p:nvPicPr>
            <p:blipFill>
              <a:blip r:embed="rId32" cstate="email"/>
              <a:srcRect/>
              <a:stretch>
                <a:fillRect/>
              </a:stretch>
            </p:blipFill>
            <p:spPr bwMode="auto">
              <a:xfrm>
                <a:off x="8138160" y="76809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14" name="Text Box 143"/>
              <p:cNvSpPr txBox="1">
                <a:spLocks noChangeArrowheads="1"/>
              </p:cNvSpPr>
              <p:nvPr/>
            </p:nvSpPr>
            <p:spPr bwMode="auto">
              <a:xfrm>
                <a:off x="8156870" y="78667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707" name="Полилиния 54"/>
            <p:cNvGrpSpPr>
              <a:grpSpLocks/>
            </p:cNvGrpSpPr>
            <p:nvPr/>
          </p:nvGrpSpPr>
          <p:grpSpPr bwMode="auto">
            <a:xfrm>
              <a:off x="8036504" y="415685"/>
              <a:ext cx="316506" cy="321074"/>
              <a:chOff x="8278368" y="536448"/>
              <a:chExt cx="359664" cy="353568"/>
            </a:xfrm>
          </p:grpSpPr>
          <p:pic>
            <p:nvPicPr>
              <p:cNvPr id="7711" name="Полилиния 54"/>
              <p:cNvPicPr>
                <a:picLocks noChangeArrowheads="1"/>
              </p:cNvPicPr>
              <p:nvPr/>
            </p:nvPicPr>
            <p:blipFill>
              <a:blip r:embed="rId34" cstate="email"/>
              <a:srcRect/>
              <a:stretch>
                <a:fillRect/>
              </a:stretch>
            </p:blipFill>
            <p:spPr bwMode="auto">
              <a:xfrm>
                <a:off x="8278368" y="536448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12" name="Text Box 146"/>
              <p:cNvSpPr txBox="1">
                <a:spLocks noChangeArrowheads="1"/>
              </p:cNvSpPr>
              <p:nvPr/>
            </p:nvSpPr>
            <p:spPr bwMode="auto">
              <a:xfrm rot="1874303">
                <a:off x="8301657" y="52999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708" name="Полилиния 55"/>
            <p:cNvGrpSpPr>
              <a:grpSpLocks/>
            </p:cNvGrpSpPr>
            <p:nvPr/>
          </p:nvGrpSpPr>
          <p:grpSpPr bwMode="auto">
            <a:xfrm>
              <a:off x="6555899" y="1340156"/>
              <a:ext cx="311142" cy="315538"/>
              <a:chOff x="6595872" y="1554480"/>
              <a:chExt cx="353568" cy="347472"/>
            </a:xfrm>
          </p:grpSpPr>
          <p:pic>
            <p:nvPicPr>
              <p:cNvPr id="7709" name="Полилиния 55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95872" y="155448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10" name="Text Box 149"/>
              <p:cNvSpPr txBox="1">
                <a:spLocks noChangeArrowheads="1"/>
              </p:cNvSpPr>
              <p:nvPr/>
            </p:nvSpPr>
            <p:spPr bwMode="auto">
              <a:xfrm>
                <a:off x="6614468" y="157335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7177" name="Группа 387"/>
          <p:cNvGrpSpPr>
            <a:grpSpLocks/>
          </p:cNvGrpSpPr>
          <p:nvPr/>
        </p:nvGrpSpPr>
        <p:grpSpPr bwMode="auto">
          <a:xfrm>
            <a:off x="-828675" y="333375"/>
            <a:ext cx="9285288" cy="7124700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7658" name="Полилиния 386"/>
            <p:cNvGrpSpPr>
              <a:grpSpLocks/>
            </p:cNvGrpSpPr>
            <p:nvPr/>
          </p:nvGrpSpPr>
          <p:grpSpPr bwMode="auto">
            <a:xfrm>
              <a:off x="310896" y="755904"/>
              <a:ext cx="4090416" cy="6248400"/>
              <a:chOff x="310896" y="755904"/>
              <a:chExt cx="4090416" cy="6248400"/>
            </a:xfrm>
          </p:grpSpPr>
          <p:pic>
            <p:nvPicPr>
              <p:cNvPr id="7659" name="Полилиния 386"/>
              <p:cNvPicPr>
                <a:picLocks noChangeArrowheads="1"/>
              </p:cNvPicPr>
              <p:nvPr/>
            </p:nvPicPr>
            <p:blipFill>
              <a:blip r:embed="rId35" cstate="email"/>
              <a:srcRect/>
              <a:stretch>
                <a:fillRect/>
              </a:stretch>
            </p:blipFill>
            <p:spPr bwMode="auto">
              <a:xfrm>
                <a:off x="310896" y="755904"/>
                <a:ext cx="4090416" cy="624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60" name="Text Box 168"/>
              <p:cNvSpPr txBox="1">
                <a:spLocks noChangeArrowheads="1"/>
              </p:cNvSpPr>
              <p:nvPr/>
            </p:nvSpPr>
            <p:spPr bwMode="auto">
              <a:xfrm rot="3406944">
                <a:off x="-1350748" y="3554015"/>
                <a:ext cx="7124638" cy="621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7" name="Облако 106"/>
          <p:cNvSpPr/>
          <p:nvPr/>
        </p:nvSpPr>
        <p:spPr>
          <a:xfrm>
            <a:off x="1439886" y="29070"/>
            <a:ext cx="7677336" cy="1428761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341" name="Text Box 189"/>
          <p:cNvSpPr txBox="1">
            <a:spLocks noChangeArrowheads="1"/>
          </p:cNvSpPr>
          <p:nvPr/>
        </p:nvSpPr>
        <p:spPr bwMode="auto">
          <a:xfrm>
            <a:off x="1476375" y="333375"/>
            <a:ext cx="781208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3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Цель и содержание общения в 3-4 года</a:t>
            </a:r>
          </a:p>
        </p:txBody>
      </p:sp>
      <p:grpSp>
        <p:nvGrpSpPr>
          <p:cNvPr id="7199" name="Group 190"/>
          <p:cNvGrpSpPr>
            <a:grpSpLocks/>
          </p:cNvGrpSpPr>
          <p:nvPr/>
        </p:nvGrpSpPr>
        <p:grpSpPr bwMode="auto">
          <a:xfrm>
            <a:off x="-63500" y="5564188"/>
            <a:ext cx="9369425" cy="1455737"/>
            <a:chOff x="-37" y="3523"/>
            <a:chExt cx="5902" cy="917"/>
          </a:xfrm>
        </p:grpSpPr>
        <p:grpSp>
          <p:nvGrpSpPr>
            <p:cNvPr id="7216" name="Group 191"/>
            <p:cNvGrpSpPr>
              <a:grpSpLocks/>
            </p:cNvGrpSpPr>
            <p:nvPr/>
          </p:nvGrpSpPr>
          <p:grpSpPr bwMode="auto">
            <a:xfrm>
              <a:off x="-37" y="3523"/>
              <a:ext cx="5837" cy="838"/>
              <a:chOff x="-77" y="2683"/>
              <a:chExt cx="5837" cy="838"/>
            </a:xfrm>
          </p:grpSpPr>
          <p:sp>
            <p:nvSpPr>
              <p:cNvPr id="117" name="Полилиния 116"/>
              <p:cNvSpPr/>
              <p:nvPr/>
            </p:nvSpPr>
            <p:spPr>
              <a:xfrm>
                <a:off x="-33" y="2576"/>
                <a:ext cx="5769" cy="936"/>
              </a:xfrm>
              <a:custGeom>
                <a:avLst/>
                <a:gdLst>
                  <a:gd name="connsiteX0" fmla="*/ 0 w 7531100"/>
                  <a:gd name="connsiteY0" fmla="*/ 0 h 1384300"/>
                  <a:gd name="connsiteX1" fmla="*/ 3200400 w 7531100"/>
                  <a:gd name="connsiteY1" fmla="*/ 12700 h 1384300"/>
                  <a:gd name="connsiteX2" fmla="*/ 6070600 w 7531100"/>
                  <a:gd name="connsiteY2" fmla="*/ 241300 h 1384300"/>
                  <a:gd name="connsiteX3" fmla="*/ 7531100 w 7531100"/>
                  <a:gd name="connsiteY3" fmla="*/ 1371600 h 1384300"/>
                  <a:gd name="connsiteX4" fmla="*/ 0 w 7531100"/>
                  <a:gd name="connsiteY4" fmla="*/ 1384300 h 1384300"/>
                  <a:gd name="connsiteX5" fmla="*/ 0 w 7531100"/>
                  <a:gd name="connsiteY5" fmla="*/ 0 h 1384300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18023 w 7531100"/>
                  <a:gd name="connsiteY3" fmla="*/ 311666 h 1711869"/>
                  <a:gd name="connsiteX4" fmla="*/ 7531100 w 7531100"/>
                  <a:gd name="connsiteY4" fmla="*/ 1699169 h 1711869"/>
                  <a:gd name="connsiteX5" fmla="*/ 0 w 7531100"/>
                  <a:gd name="connsiteY5" fmla="*/ 1711869 h 1711869"/>
                  <a:gd name="connsiteX6" fmla="*/ 0 w 7531100"/>
                  <a:gd name="connsiteY6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18023 w 7531100"/>
                  <a:gd name="connsiteY3" fmla="*/ 311666 h 1711869"/>
                  <a:gd name="connsiteX4" fmla="*/ 7531100 w 7531100"/>
                  <a:gd name="connsiteY4" fmla="*/ 1699169 h 1711869"/>
                  <a:gd name="connsiteX5" fmla="*/ 0 w 7531100"/>
                  <a:gd name="connsiteY5" fmla="*/ 1711869 h 1711869"/>
                  <a:gd name="connsiteX6" fmla="*/ 0 w 7531100"/>
                  <a:gd name="connsiteY6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18023 w 7531100"/>
                  <a:gd name="connsiteY3" fmla="*/ 311666 h 1711869"/>
                  <a:gd name="connsiteX4" fmla="*/ 7531100 w 7531100"/>
                  <a:gd name="connsiteY4" fmla="*/ 1699169 h 1711869"/>
                  <a:gd name="connsiteX5" fmla="*/ 0 w 7531100"/>
                  <a:gd name="connsiteY5" fmla="*/ 1711869 h 1711869"/>
                  <a:gd name="connsiteX6" fmla="*/ 0 w 7531100"/>
                  <a:gd name="connsiteY6" fmla="*/ 327569 h 1711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31100" h="1711869">
                    <a:moveTo>
                      <a:pt x="0" y="327569"/>
                    </a:moveTo>
                    <a:cubicBezTo>
                      <a:pt x="998562" y="0"/>
                      <a:pt x="2157430" y="512234"/>
                      <a:pt x="3200400" y="340269"/>
                    </a:cubicBezTo>
                    <a:cubicBezTo>
                      <a:pt x="4225399" y="178329"/>
                      <a:pt x="5274201" y="94191"/>
                      <a:pt x="6070600" y="568869"/>
                    </a:cubicBezTo>
                    <a:cubicBezTo>
                      <a:pt x="6563499" y="668857"/>
                      <a:pt x="7177844" y="446598"/>
                      <a:pt x="7518023" y="311666"/>
                    </a:cubicBezTo>
                    <a:lnTo>
                      <a:pt x="7531100" y="1699169"/>
                    </a:lnTo>
                    <a:lnTo>
                      <a:pt x="0" y="1711869"/>
                    </a:lnTo>
                    <a:lnTo>
                      <a:pt x="0" y="327569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488950"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>
                <a:off x="-66" y="2887"/>
                <a:ext cx="5826" cy="625"/>
              </a:xfrm>
              <a:custGeom>
                <a:avLst/>
                <a:gdLst>
                  <a:gd name="connsiteX0" fmla="*/ 9194800 w 9781117"/>
                  <a:gd name="connsiteY0" fmla="*/ 511588 h 2492788"/>
                  <a:gd name="connsiteX1" fmla="*/ 5715000 w 9781117"/>
                  <a:gd name="connsiteY1" fmla="*/ 295688 h 2492788"/>
                  <a:gd name="connsiteX2" fmla="*/ 1765300 w 9781117"/>
                  <a:gd name="connsiteY2" fmla="*/ 943388 h 2492788"/>
                  <a:gd name="connsiteX3" fmla="*/ 63500 w 9781117"/>
                  <a:gd name="connsiteY3" fmla="*/ 816388 h 2492788"/>
                  <a:gd name="connsiteX4" fmla="*/ 0 w 9781117"/>
                  <a:gd name="connsiteY4" fmla="*/ 2480088 h 2492788"/>
                  <a:gd name="connsiteX5" fmla="*/ 9232900 w 9781117"/>
                  <a:gd name="connsiteY5" fmla="*/ 2492788 h 2492788"/>
                  <a:gd name="connsiteX6" fmla="*/ 9194800 w 9781117"/>
                  <a:gd name="connsiteY6" fmla="*/ 511588 h 2492788"/>
                  <a:gd name="connsiteX0" fmla="*/ 9194800 w 9247681"/>
                  <a:gd name="connsiteY0" fmla="*/ 511588 h 2492788"/>
                  <a:gd name="connsiteX1" fmla="*/ 5715000 w 9247681"/>
                  <a:gd name="connsiteY1" fmla="*/ 295688 h 2492788"/>
                  <a:gd name="connsiteX2" fmla="*/ 1765300 w 9247681"/>
                  <a:gd name="connsiteY2" fmla="*/ 943388 h 2492788"/>
                  <a:gd name="connsiteX3" fmla="*/ 63500 w 9247681"/>
                  <a:gd name="connsiteY3" fmla="*/ 816388 h 2492788"/>
                  <a:gd name="connsiteX4" fmla="*/ 0 w 9247681"/>
                  <a:gd name="connsiteY4" fmla="*/ 2480088 h 2492788"/>
                  <a:gd name="connsiteX5" fmla="*/ 9232900 w 9247681"/>
                  <a:gd name="connsiteY5" fmla="*/ 2492788 h 2492788"/>
                  <a:gd name="connsiteX6" fmla="*/ 9194800 w 9247681"/>
                  <a:gd name="connsiteY6" fmla="*/ 511588 h 2492788"/>
                  <a:gd name="connsiteX0" fmla="*/ 9194800 w 9247681"/>
                  <a:gd name="connsiteY0" fmla="*/ 511588 h 2492788"/>
                  <a:gd name="connsiteX1" fmla="*/ 5715000 w 9247681"/>
                  <a:gd name="connsiteY1" fmla="*/ 295688 h 2492788"/>
                  <a:gd name="connsiteX2" fmla="*/ 1765300 w 9247681"/>
                  <a:gd name="connsiteY2" fmla="*/ 943388 h 2492788"/>
                  <a:gd name="connsiteX3" fmla="*/ 63500 w 9247681"/>
                  <a:gd name="connsiteY3" fmla="*/ 816388 h 2492788"/>
                  <a:gd name="connsiteX4" fmla="*/ 0 w 9247681"/>
                  <a:gd name="connsiteY4" fmla="*/ 2480088 h 2492788"/>
                  <a:gd name="connsiteX5" fmla="*/ 9232900 w 9247681"/>
                  <a:gd name="connsiteY5" fmla="*/ 2492788 h 2492788"/>
                  <a:gd name="connsiteX6" fmla="*/ 9194800 w 9247681"/>
                  <a:gd name="connsiteY6" fmla="*/ 511588 h 2492788"/>
                  <a:gd name="connsiteX0" fmla="*/ 9194800 w 9247681"/>
                  <a:gd name="connsiteY0" fmla="*/ 511588 h 2492788"/>
                  <a:gd name="connsiteX1" fmla="*/ 5715000 w 9247681"/>
                  <a:gd name="connsiteY1" fmla="*/ 295688 h 2492788"/>
                  <a:gd name="connsiteX2" fmla="*/ 1765300 w 9247681"/>
                  <a:gd name="connsiteY2" fmla="*/ 943388 h 2492788"/>
                  <a:gd name="connsiteX3" fmla="*/ 63500 w 9247681"/>
                  <a:gd name="connsiteY3" fmla="*/ 816388 h 2492788"/>
                  <a:gd name="connsiteX4" fmla="*/ 0 w 9247681"/>
                  <a:gd name="connsiteY4" fmla="*/ 2480088 h 2492788"/>
                  <a:gd name="connsiteX5" fmla="*/ 9232900 w 9247681"/>
                  <a:gd name="connsiteY5" fmla="*/ 2492788 h 2492788"/>
                  <a:gd name="connsiteX6" fmla="*/ 9194800 w 9247681"/>
                  <a:gd name="connsiteY6" fmla="*/ 511588 h 2492788"/>
                  <a:gd name="connsiteX0" fmla="*/ 9194800 w 9247681"/>
                  <a:gd name="connsiteY0" fmla="*/ 487658 h 2468858"/>
                  <a:gd name="connsiteX1" fmla="*/ 5715000 w 9247681"/>
                  <a:gd name="connsiteY1" fmla="*/ 271758 h 2468858"/>
                  <a:gd name="connsiteX2" fmla="*/ 1765300 w 9247681"/>
                  <a:gd name="connsiteY2" fmla="*/ 919458 h 2468858"/>
                  <a:gd name="connsiteX3" fmla="*/ 63500 w 9247681"/>
                  <a:gd name="connsiteY3" fmla="*/ 792458 h 2468858"/>
                  <a:gd name="connsiteX4" fmla="*/ 0 w 9247681"/>
                  <a:gd name="connsiteY4" fmla="*/ 2456158 h 2468858"/>
                  <a:gd name="connsiteX5" fmla="*/ 9232900 w 9247681"/>
                  <a:gd name="connsiteY5" fmla="*/ 2468858 h 2468858"/>
                  <a:gd name="connsiteX6" fmla="*/ 9194800 w 9247681"/>
                  <a:gd name="connsiteY6" fmla="*/ 487658 h 2468858"/>
                  <a:gd name="connsiteX0" fmla="*/ 9194800 w 9247681"/>
                  <a:gd name="connsiteY0" fmla="*/ 487658 h 2468858"/>
                  <a:gd name="connsiteX1" fmla="*/ 5715000 w 9247681"/>
                  <a:gd name="connsiteY1" fmla="*/ 271758 h 2468858"/>
                  <a:gd name="connsiteX2" fmla="*/ 1765300 w 9247681"/>
                  <a:gd name="connsiteY2" fmla="*/ 919458 h 2468858"/>
                  <a:gd name="connsiteX3" fmla="*/ 63500 w 9247681"/>
                  <a:gd name="connsiteY3" fmla="*/ 792458 h 2468858"/>
                  <a:gd name="connsiteX4" fmla="*/ 0 w 9247681"/>
                  <a:gd name="connsiteY4" fmla="*/ 2456158 h 2468858"/>
                  <a:gd name="connsiteX5" fmla="*/ 9232900 w 9247681"/>
                  <a:gd name="connsiteY5" fmla="*/ 2468858 h 2468858"/>
                  <a:gd name="connsiteX6" fmla="*/ 9194800 w 9247681"/>
                  <a:gd name="connsiteY6" fmla="*/ 487658 h 2468858"/>
                  <a:gd name="connsiteX0" fmla="*/ 9194800 w 9247681"/>
                  <a:gd name="connsiteY0" fmla="*/ 487658 h 2468858"/>
                  <a:gd name="connsiteX1" fmla="*/ 5715000 w 9247681"/>
                  <a:gd name="connsiteY1" fmla="*/ 271758 h 2468858"/>
                  <a:gd name="connsiteX2" fmla="*/ 1765300 w 9247681"/>
                  <a:gd name="connsiteY2" fmla="*/ 919458 h 2468858"/>
                  <a:gd name="connsiteX3" fmla="*/ 63500 w 9247681"/>
                  <a:gd name="connsiteY3" fmla="*/ 792458 h 2468858"/>
                  <a:gd name="connsiteX4" fmla="*/ 0 w 9247681"/>
                  <a:gd name="connsiteY4" fmla="*/ 2456158 h 2468858"/>
                  <a:gd name="connsiteX5" fmla="*/ 9232900 w 9247681"/>
                  <a:gd name="connsiteY5" fmla="*/ 2468858 h 2468858"/>
                  <a:gd name="connsiteX6" fmla="*/ 9194800 w 9247681"/>
                  <a:gd name="connsiteY6" fmla="*/ 487658 h 246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681" h="2468858">
                    <a:moveTo>
                      <a:pt x="9194800" y="487658"/>
                    </a:moveTo>
                    <a:cubicBezTo>
                      <a:pt x="8608483" y="121475"/>
                      <a:pt x="6832055" y="802503"/>
                      <a:pt x="5715000" y="271758"/>
                    </a:cubicBezTo>
                    <a:cubicBezTo>
                      <a:pt x="5445623" y="0"/>
                      <a:pt x="2116574" y="444364"/>
                      <a:pt x="1765300" y="919458"/>
                    </a:cubicBezTo>
                    <a:cubicBezTo>
                      <a:pt x="1117095" y="1140637"/>
                      <a:pt x="630767" y="834791"/>
                      <a:pt x="63500" y="792458"/>
                    </a:cubicBezTo>
                    <a:lnTo>
                      <a:pt x="0" y="2456158"/>
                    </a:lnTo>
                    <a:lnTo>
                      <a:pt x="9232900" y="2468858"/>
                    </a:lnTo>
                    <a:cubicBezTo>
                      <a:pt x="9215861" y="1804322"/>
                      <a:pt x="9247681" y="1320553"/>
                      <a:pt x="9194800" y="487658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488950"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7217" name="Group 198"/>
            <p:cNvGrpSpPr>
              <a:grpSpLocks/>
            </p:cNvGrpSpPr>
            <p:nvPr/>
          </p:nvGrpSpPr>
          <p:grpSpPr bwMode="auto">
            <a:xfrm>
              <a:off x="8" y="3556"/>
              <a:ext cx="5857" cy="884"/>
              <a:chOff x="0" y="3529"/>
              <a:chExt cx="5857" cy="884"/>
            </a:xfrm>
          </p:grpSpPr>
          <p:grpSp>
            <p:nvGrpSpPr>
              <p:cNvPr id="7218" name="Группа 143"/>
              <p:cNvGrpSpPr>
                <a:grpSpLocks/>
              </p:cNvGrpSpPr>
              <p:nvPr/>
            </p:nvGrpSpPr>
            <p:grpSpPr bwMode="auto">
              <a:xfrm rot="626960">
                <a:off x="4957" y="3738"/>
                <a:ext cx="585" cy="630"/>
                <a:chOff x="5898071" y="4400554"/>
                <a:chExt cx="2324143" cy="2470145"/>
              </a:xfrm>
            </p:grpSpPr>
            <p:sp>
              <p:nvSpPr>
                <p:cNvPr id="145" name="Полилиния 144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6" name="Полилиния 145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7" name="Полилиния 146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8" name="Полилиния 147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9" name="Полилиния 148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50" name="Полилиния 149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7620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56" name="Полилиния 155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7" name="Полилиния 156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8" name="Полилиния 157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7621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71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53" name="Полилиния 152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4" name="Полилиния 153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5" name="Полилиния 154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7219" name="Группа 158"/>
              <p:cNvGrpSpPr>
                <a:grpSpLocks/>
              </p:cNvGrpSpPr>
              <p:nvPr/>
            </p:nvGrpSpPr>
            <p:grpSpPr bwMode="auto">
              <a:xfrm rot="388224">
                <a:off x="4131" y="3689"/>
                <a:ext cx="814" cy="683"/>
                <a:chOff x="5898071" y="4400554"/>
                <a:chExt cx="2324143" cy="2470145"/>
              </a:xfrm>
            </p:grpSpPr>
            <p:sp>
              <p:nvSpPr>
                <p:cNvPr id="160" name="Полилиния 159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1" name="Полилиния 160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2" name="Полилиния 161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3" name="Полилиния 162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4" name="Полилиния 163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5" name="Полилиния 164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7592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71" name="Полилиния 170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72" name="Полилиния 171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73" name="Полилиния 172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7220" name="Группа 173"/>
              <p:cNvGrpSpPr>
                <a:grpSpLocks/>
              </p:cNvGrpSpPr>
              <p:nvPr/>
            </p:nvGrpSpPr>
            <p:grpSpPr bwMode="auto">
              <a:xfrm rot="626960">
                <a:off x="5272" y="3738"/>
                <a:ext cx="585" cy="630"/>
                <a:chOff x="5898071" y="4400554"/>
                <a:chExt cx="2324143" cy="2470145"/>
              </a:xfrm>
            </p:grpSpPr>
            <p:sp>
              <p:nvSpPr>
                <p:cNvPr id="175" name="Полилиния 174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6" name="Полилиния 175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7" name="Полилиния 176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8" name="Полилиния 177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9" name="Полилиния 178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80" name="Полилиния 179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7564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86" name="Полилиния 185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87" name="Полилиния 186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88" name="Полилиния 187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7221" name="Группа 142"/>
              <p:cNvGrpSpPr>
                <a:grpSpLocks/>
              </p:cNvGrpSpPr>
              <p:nvPr/>
            </p:nvGrpSpPr>
            <p:grpSpPr bwMode="auto">
              <a:xfrm rot="-784521">
                <a:off x="4522" y="3686"/>
                <a:ext cx="814" cy="680"/>
                <a:chOff x="5898071" y="4410369"/>
                <a:chExt cx="2324143" cy="2460330"/>
              </a:xfrm>
            </p:grpSpPr>
            <p:sp>
              <p:nvSpPr>
                <p:cNvPr id="127" name="Полилиния 126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28" name="Полилиния 127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29" name="Полилиния 128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30" name="Полилиния 129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32" name="Полилиния 131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7536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69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40" name="Полилиния 139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41" name="Полилиния 140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42" name="Полилиния 141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7222" name="Группа 203"/>
              <p:cNvGrpSpPr>
                <a:grpSpLocks/>
              </p:cNvGrpSpPr>
              <p:nvPr/>
            </p:nvGrpSpPr>
            <p:grpSpPr bwMode="auto">
              <a:xfrm rot="626960">
                <a:off x="2167" y="3783"/>
                <a:ext cx="585" cy="630"/>
                <a:chOff x="5898071" y="4400554"/>
                <a:chExt cx="2324143" cy="2470145"/>
              </a:xfrm>
            </p:grpSpPr>
            <p:sp>
              <p:nvSpPr>
                <p:cNvPr id="205" name="Полилиния 204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6" name="Полилиния 205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7" name="Полилиния 206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8" name="Полилиния 207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9" name="Полилиния 208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10" name="Полилиния 209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7501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16" name="Полилиния 215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7" name="Полилиния 216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8" name="Полилиния 217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7502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75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13" name="Полилиния 212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4" name="Полилиния 213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5" name="Полилиния 214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7223" name="Группа 219"/>
              <p:cNvGrpSpPr>
                <a:grpSpLocks/>
              </p:cNvGrpSpPr>
              <p:nvPr/>
            </p:nvGrpSpPr>
            <p:grpSpPr bwMode="auto">
              <a:xfrm rot="-1122157">
                <a:off x="3101" y="3722"/>
                <a:ext cx="585" cy="630"/>
                <a:chOff x="5898071" y="4400554"/>
                <a:chExt cx="2324143" cy="2470145"/>
              </a:xfrm>
            </p:grpSpPr>
            <p:sp>
              <p:nvSpPr>
                <p:cNvPr id="221" name="Полилиния 220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2" name="Полилиния 221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3" name="Полилиния 222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4" name="Полилиния 223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5" name="Полилиния 224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6" name="Полилиния 225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7463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32" name="Полилиния 231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3" name="Полилиния 232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4" name="Полилиния 233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7464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77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29" name="Полилиния 228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0" name="Полилиния 229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1" name="Полилиния 230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7224" name="Группа 234"/>
              <p:cNvGrpSpPr>
                <a:grpSpLocks/>
              </p:cNvGrpSpPr>
              <p:nvPr/>
            </p:nvGrpSpPr>
            <p:grpSpPr bwMode="auto">
              <a:xfrm rot="-1183445">
                <a:off x="2474" y="3770"/>
                <a:ext cx="585" cy="630"/>
                <a:chOff x="5898071" y="4400554"/>
                <a:chExt cx="2324143" cy="2470145"/>
              </a:xfrm>
            </p:grpSpPr>
            <p:sp>
              <p:nvSpPr>
                <p:cNvPr id="236" name="Полилиния 235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37" name="Полилиния 236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38" name="Полилиния 237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39" name="Полилиния 238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40" name="Полилиния 239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41" name="Полилиния 240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7435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47" name="Полилиния 246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48" name="Полилиния 247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49" name="Полилиния 248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7225" name="Группа 188"/>
              <p:cNvGrpSpPr>
                <a:grpSpLocks/>
              </p:cNvGrpSpPr>
              <p:nvPr/>
            </p:nvGrpSpPr>
            <p:grpSpPr bwMode="auto">
              <a:xfrm rot="709197">
                <a:off x="2671" y="3707"/>
                <a:ext cx="814" cy="682"/>
                <a:chOff x="5898071" y="4410280"/>
                <a:chExt cx="2324143" cy="2467972"/>
              </a:xfrm>
            </p:grpSpPr>
            <p:sp>
              <p:nvSpPr>
                <p:cNvPr id="190" name="Полилиния 189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1" name="Полилиния 190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2" name="Полилиния 191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3" name="Полилиния 192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4" name="Полилиния 193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5" name="Полилиния 194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7407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1608" y="4410280"/>
                  <a:ext cx="798923" cy="2467972"/>
                  <a:chOff x="6586553" y="4400554"/>
                  <a:chExt cx="798923" cy="2467972"/>
                </a:xfrm>
              </p:grpSpPr>
              <p:sp>
                <p:nvSpPr>
                  <p:cNvPr id="198" name="Полилиния 197"/>
                  <p:cNvSpPr/>
                  <p:nvPr/>
                </p:nvSpPr>
                <p:spPr>
                  <a:xfrm flipH="1">
                    <a:off x="6910157" y="5154015"/>
                    <a:ext cx="142905" cy="1714511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9" name="Полилиния 198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00" name="Полилиния 199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7226" name="Группа 249"/>
              <p:cNvGrpSpPr>
                <a:grpSpLocks/>
              </p:cNvGrpSpPr>
              <p:nvPr/>
            </p:nvGrpSpPr>
            <p:grpSpPr bwMode="auto">
              <a:xfrm rot="-1028310">
                <a:off x="1970" y="3717"/>
                <a:ext cx="585" cy="630"/>
                <a:chOff x="5898071" y="4400554"/>
                <a:chExt cx="2324143" cy="2470145"/>
              </a:xfrm>
            </p:grpSpPr>
            <p:sp>
              <p:nvSpPr>
                <p:cNvPr id="251" name="Полилиния 250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2" name="Полилиния 251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3" name="Полилиния 252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4" name="Полилиния 253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5" name="Полилиния 254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6" name="Полилиния 255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7379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62" name="Полилиния 261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63" name="Полилиния 262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64" name="Полилиния 263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7227" name="Группа 284"/>
              <p:cNvGrpSpPr>
                <a:grpSpLocks/>
              </p:cNvGrpSpPr>
              <p:nvPr/>
            </p:nvGrpSpPr>
            <p:grpSpPr bwMode="auto">
              <a:xfrm>
                <a:off x="0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280" name="Полилиния 279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2" name="Полилиния 281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3" name="Полилиния 282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4" name="24-конечная звезда 283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7228" name="Группа 290"/>
              <p:cNvGrpSpPr>
                <a:grpSpLocks/>
              </p:cNvGrpSpPr>
              <p:nvPr/>
            </p:nvGrpSpPr>
            <p:grpSpPr bwMode="auto">
              <a:xfrm>
                <a:off x="405" y="4005"/>
                <a:ext cx="360" cy="371"/>
                <a:chOff x="214282" y="5643578"/>
                <a:chExt cx="1285884" cy="1017585"/>
              </a:xfrm>
            </p:grpSpPr>
            <p:sp>
              <p:nvSpPr>
                <p:cNvPr id="292" name="Полилиния 291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3" name="Полилиния 292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4" name="Полилиния 293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5" name="24-конечная звезда 294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7229" name="Группа 295"/>
              <p:cNvGrpSpPr>
                <a:grpSpLocks/>
              </p:cNvGrpSpPr>
              <p:nvPr/>
            </p:nvGrpSpPr>
            <p:grpSpPr bwMode="auto">
              <a:xfrm>
                <a:off x="3600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297" name="Полилиния 296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8" name="Полилиния 297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9" name="Полилиния 298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0" name="24-конечная звезда 299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7230" name="Группа 305"/>
              <p:cNvGrpSpPr>
                <a:grpSpLocks/>
              </p:cNvGrpSpPr>
              <p:nvPr/>
            </p:nvGrpSpPr>
            <p:grpSpPr bwMode="auto">
              <a:xfrm>
                <a:off x="765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307" name="Полилиния 306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8" name="Полилиния 307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9" name="Полилиния 308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0" name="24-конечная звезда 309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7231" name="Группа 310"/>
              <p:cNvGrpSpPr>
                <a:grpSpLocks/>
              </p:cNvGrpSpPr>
              <p:nvPr/>
            </p:nvGrpSpPr>
            <p:grpSpPr bwMode="auto">
              <a:xfrm>
                <a:off x="1575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312" name="Полилиния 311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3" name="Полилиния 312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4" name="Полилиния 313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5" name="24-конечная звезда 314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sp>
            <p:nvSpPr>
              <p:cNvPr id="2" name="Овал 315"/>
              <p:cNvSpPr/>
              <p:nvPr/>
            </p:nvSpPr>
            <p:spPr>
              <a:xfrm>
                <a:off x="180" y="353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" name="Овал 316"/>
              <p:cNvSpPr/>
              <p:nvPr/>
            </p:nvSpPr>
            <p:spPr>
              <a:xfrm>
                <a:off x="405" y="362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" name="Овал 317"/>
              <p:cNvSpPr/>
              <p:nvPr/>
            </p:nvSpPr>
            <p:spPr>
              <a:xfrm>
                <a:off x="900" y="353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720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0" name="Овал 319"/>
              <p:cNvSpPr/>
              <p:nvPr/>
            </p:nvSpPr>
            <p:spPr>
              <a:xfrm>
                <a:off x="990" y="380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1" name="Овал 320"/>
              <p:cNvSpPr/>
              <p:nvPr/>
            </p:nvSpPr>
            <p:spPr>
              <a:xfrm>
                <a:off x="1350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" name="Овал 321"/>
              <p:cNvSpPr/>
              <p:nvPr/>
            </p:nvSpPr>
            <p:spPr>
              <a:xfrm>
                <a:off x="1665" y="358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" name="Овал 322"/>
              <p:cNvSpPr/>
              <p:nvPr/>
            </p:nvSpPr>
            <p:spPr>
              <a:xfrm>
                <a:off x="2160" y="362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" name="Овал 323"/>
              <p:cNvSpPr/>
              <p:nvPr/>
            </p:nvSpPr>
            <p:spPr>
              <a:xfrm>
                <a:off x="2790" y="358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5" name="Овал 324"/>
              <p:cNvSpPr/>
              <p:nvPr/>
            </p:nvSpPr>
            <p:spPr>
              <a:xfrm>
                <a:off x="2520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" name="Овал 325"/>
              <p:cNvSpPr/>
              <p:nvPr/>
            </p:nvSpPr>
            <p:spPr>
              <a:xfrm>
                <a:off x="3285" y="362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7" name="Овал 326"/>
              <p:cNvSpPr/>
              <p:nvPr/>
            </p:nvSpPr>
            <p:spPr>
              <a:xfrm>
                <a:off x="3690" y="353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8" name="Овал 327"/>
              <p:cNvSpPr/>
              <p:nvPr/>
            </p:nvSpPr>
            <p:spPr>
              <a:xfrm>
                <a:off x="4185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9" name="Овал 328"/>
              <p:cNvSpPr/>
              <p:nvPr/>
            </p:nvSpPr>
            <p:spPr>
              <a:xfrm>
                <a:off x="4680" y="376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8" name="Овал 329"/>
              <p:cNvSpPr/>
              <p:nvPr/>
            </p:nvSpPr>
            <p:spPr>
              <a:xfrm>
                <a:off x="5625" y="358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1" name="Овал 330"/>
              <p:cNvSpPr/>
              <p:nvPr/>
            </p:nvSpPr>
            <p:spPr>
              <a:xfrm>
                <a:off x="5400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2" name="Овал 331"/>
              <p:cNvSpPr/>
              <p:nvPr/>
            </p:nvSpPr>
            <p:spPr>
              <a:xfrm>
                <a:off x="5040" y="371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3" name="Овал 332"/>
              <p:cNvSpPr/>
              <p:nvPr/>
            </p:nvSpPr>
            <p:spPr>
              <a:xfrm>
                <a:off x="4455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9" name="Овал 333"/>
              <p:cNvSpPr/>
              <p:nvPr/>
            </p:nvSpPr>
            <p:spPr>
              <a:xfrm>
                <a:off x="4050" y="353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5" name="Овал 334"/>
              <p:cNvSpPr/>
              <p:nvPr/>
            </p:nvSpPr>
            <p:spPr>
              <a:xfrm>
                <a:off x="3825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0" name="Овал 335"/>
              <p:cNvSpPr/>
              <p:nvPr/>
            </p:nvSpPr>
            <p:spPr>
              <a:xfrm>
                <a:off x="3465" y="362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1" name="Овал 336"/>
              <p:cNvSpPr/>
              <p:nvPr/>
            </p:nvSpPr>
            <p:spPr>
              <a:xfrm>
                <a:off x="3015" y="353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2" name="Овал 337"/>
              <p:cNvSpPr/>
              <p:nvPr/>
            </p:nvSpPr>
            <p:spPr>
              <a:xfrm>
                <a:off x="2430" y="358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9" name="Овал 338"/>
              <p:cNvSpPr/>
              <p:nvPr/>
            </p:nvSpPr>
            <p:spPr>
              <a:xfrm>
                <a:off x="1845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3" name="Овал 339"/>
              <p:cNvSpPr/>
              <p:nvPr/>
            </p:nvSpPr>
            <p:spPr>
              <a:xfrm>
                <a:off x="1125" y="358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1" name="Овал 340"/>
              <p:cNvSpPr/>
              <p:nvPr/>
            </p:nvSpPr>
            <p:spPr>
              <a:xfrm>
                <a:off x="630" y="385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grpSp>
            <p:nvGrpSpPr>
              <p:cNvPr id="7258" name="Группа 355"/>
              <p:cNvGrpSpPr>
                <a:grpSpLocks/>
              </p:cNvGrpSpPr>
              <p:nvPr/>
            </p:nvGrpSpPr>
            <p:grpSpPr bwMode="auto">
              <a:xfrm rot="3478556">
                <a:off x="99" y="4088"/>
                <a:ext cx="158" cy="215"/>
                <a:chOff x="2857488" y="4883951"/>
                <a:chExt cx="571504" cy="903297"/>
              </a:xfrm>
            </p:grpSpPr>
            <p:sp>
              <p:nvSpPr>
                <p:cNvPr id="346" name="Овал 345"/>
                <p:cNvSpPr>
                  <a:spLocks noChangeArrowheads="1"/>
                </p:cNvSpPr>
                <p:nvPr/>
              </p:nvSpPr>
              <p:spPr bwMode="auto">
                <a:xfrm>
                  <a:off x="3001992" y="4928388"/>
                  <a:ext cx="285751" cy="142847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grpSp>
              <p:nvGrpSpPr>
                <p:cNvPr id="7308" name="Овал 341"/>
                <p:cNvGrpSpPr>
                  <a:grpSpLocks/>
                </p:cNvGrpSpPr>
                <p:nvPr/>
              </p:nvGrpSpPr>
              <p:grpSpPr bwMode="auto">
                <a:xfrm rot="-3478556">
                  <a:off x="2668789" y="5050035"/>
                  <a:ext cx="921915" cy="695692"/>
                  <a:chOff x="85344" y="6516624"/>
                  <a:chExt cx="347472" cy="304800"/>
                </a:xfrm>
              </p:grpSpPr>
              <p:pic>
                <p:nvPicPr>
                  <p:cNvPr id="7319" name="Овал 341"/>
                  <p:cNvPicPr>
                    <a:picLocks noChangeArrowheads="1"/>
                  </p:cNvPicPr>
                  <p:nvPr/>
                </p:nvPicPr>
                <p:blipFill>
                  <a:blip r:embed="rId36" cstate="email"/>
                  <a:srcRect/>
                  <a:stretch>
                    <a:fillRect/>
                  </a:stretch>
                </p:blipFill>
                <p:spPr bwMode="auto">
                  <a:xfrm>
                    <a:off x="85344" y="6516624"/>
                    <a:ext cx="347472" cy="304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7320" name="Text Box 562"/>
                  <p:cNvSpPr txBox="1">
                    <a:spLocks noChangeArrowheads="1"/>
                  </p:cNvSpPr>
                  <p:nvPr/>
                </p:nvSpPr>
                <p:spPr bwMode="auto">
                  <a:xfrm rot="3478555">
                    <a:off x="175075" y="6568455"/>
                    <a:ext cx="177052" cy="2094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/>
                    <a:endParaRPr lang="ru-RU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344" name="Прямая соединительная линия 343"/>
                <p:cNvCxnSpPr>
                  <a:stCxn id="0" idx="0"/>
                  <a:endCxn id="0" idx="4"/>
                </p:cNvCxnSpPr>
                <p:nvPr/>
              </p:nvCxnSpPr>
              <p:spPr>
                <a:xfrm rot="16200000" flipH="1">
                  <a:off x="2743680" y="5407522"/>
                  <a:ext cx="78565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Овал 346"/>
                <p:cNvSpPr>
                  <a:spLocks noChangeArrowheads="1"/>
                </p:cNvSpPr>
                <p:nvPr/>
              </p:nvSpPr>
              <p:spPr bwMode="auto">
                <a:xfrm>
                  <a:off x="3064576" y="4895069"/>
                  <a:ext cx="141069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48" name="Овал 347"/>
                <p:cNvSpPr>
                  <a:spLocks noChangeArrowheads="1"/>
                </p:cNvSpPr>
                <p:nvPr/>
              </p:nvSpPr>
              <p:spPr bwMode="auto">
                <a:xfrm>
                  <a:off x="2997920" y="5157337"/>
                  <a:ext cx="68724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49" name="Овал 348"/>
                <p:cNvSpPr>
                  <a:spLocks noChangeArrowheads="1"/>
                </p:cNvSpPr>
                <p:nvPr/>
              </p:nvSpPr>
              <p:spPr bwMode="auto">
                <a:xfrm>
                  <a:off x="2925906" y="5299598"/>
                  <a:ext cx="72342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0" name="Овал 349"/>
                <p:cNvSpPr>
                  <a:spLocks noChangeArrowheads="1"/>
                </p:cNvSpPr>
                <p:nvPr/>
              </p:nvSpPr>
              <p:spPr bwMode="auto">
                <a:xfrm>
                  <a:off x="2920498" y="5444334"/>
                  <a:ext cx="72342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1" name="Овал 350"/>
                <p:cNvSpPr>
                  <a:spLocks noChangeArrowheads="1"/>
                </p:cNvSpPr>
                <p:nvPr/>
              </p:nvSpPr>
              <p:spPr bwMode="auto">
                <a:xfrm>
                  <a:off x="2997418" y="5578190"/>
                  <a:ext cx="68726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2" name="Овал 351"/>
                <p:cNvSpPr>
                  <a:spLocks noChangeArrowheads="1"/>
                </p:cNvSpPr>
                <p:nvPr/>
              </p:nvSpPr>
              <p:spPr bwMode="auto">
                <a:xfrm>
                  <a:off x="3206223" y="5151404"/>
                  <a:ext cx="72342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3" name="Овал 352"/>
                <p:cNvSpPr>
                  <a:spLocks noChangeArrowheads="1"/>
                </p:cNvSpPr>
                <p:nvPr/>
              </p:nvSpPr>
              <p:spPr bwMode="auto">
                <a:xfrm>
                  <a:off x="3286210" y="5287487"/>
                  <a:ext cx="68724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4" name="Овал 353"/>
                <p:cNvSpPr>
                  <a:spLocks noChangeArrowheads="1"/>
                </p:cNvSpPr>
                <p:nvPr/>
              </p:nvSpPr>
              <p:spPr bwMode="auto">
                <a:xfrm>
                  <a:off x="3280801" y="5432223"/>
                  <a:ext cx="68726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5" name="Овал 354"/>
                <p:cNvSpPr>
                  <a:spLocks noChangeArrowheads="1"/>
                </p:cNvSpPr>
                <p:nvPr/>
              </p:nvSpPr>
              <p:spPr bwMode="auto">
                <a:xfrm>
                  <a:off x="3208018" y="5583835"/>
                  <a:ext cx="72342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7259" name="Группа 369"/>
              <p:cNvGrpSpPr>
                <a:grpSpLocks/>
              </p:cNvGrpSpPr>
              <p:nvPr/>
            </p:nvGrpSpPr>
            <p:grpSpPr bwMode="auto">
              <a:xfrm rot="1300059">
                <a:off x="2959" y="4084"/>
                <a:ext cx="158" cy="214"/>
                <a:chOff x="2857488" y="4883951"/>
                <a:chExt cx="571504" cy="903297"/>
              </a:xfrm>
            </p:grpSpPr>
            <p:sp>
              <p:nvSpPr>
                <p:cNvPr id="371" name="Овал 370"/>
                <p:cNvSpPr/>
                <p:nvPr/>
              </p:nvSpPr>
              <p:spPr>
                <a:xfrm>
                  <a:off x="3000700" y="4927583"/>
                  <a:ext cx="285751" cy="143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2" name="Овал 371"/>
                <p:cNvSpPr/>
                <p:nvPr/>
              </p:nvSpPr>
              <p:spPr>
                <a:xfrm>
                  <a:off x="2857488" y="5000636"/>
                  <a:ext cx="571504" cy="785818"/>
                </a:xfrm>
                <a:prstGeom prst="ellipse">
                  <a:avLst/>
                </a:prstGeom>
                <a:solidFill>
                  <a:srgbClr val="A50021"/>
                </a:solidFill>
                <a:ln w="635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plastic">
                  <a:bevelT w="26035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cxnSp>
              <p:nvCxnSpPr>
                <p:cNvPr id="373" name="Прямая соединительная линия 372"/>
                <p:cNvCxnSpPr>
                  <a:stCxn id="0" idx="0"/>
                  <a:endCxn id="0" idx="4"/>
                </p:cNvCxnSpPr>
                <p:nvPr/>
              </p:nvCxnSpPr>
              <p:spPr>
                <a:xfrm rot="16200000" flipH="1">
                  <a:off x="2738482" y="5391219"/>
                  <a:ext cx="78510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4" name="Овал 373"/>
                <p:cNvSpPr/>
                <p:nvPr/>
              </p:nvSpPr>
              <p:spPr>
                <a:xfrm>
                  <a:off x="3055747" y="4878370"/>
                  <a:ext cx="141069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5" name="Овал 374"/>
                <p:cNvSpPr/>
                <p:nvPr/>
              </p:nvSpPr>
              <p:spPr>
                <a:xfrm>
                  <a:off x="2986611" y="5140663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6" name="Овал 375"/>
                <p:cNvSpPr/>
                <p:nvPr/>
              </p:nvSpPr>
              <p:spPr>
                <a:xfrm>
                  <a:off x="2915665" y="5286267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7" name="Овал 376"/>
                <p:cNvSpPr/>
                <p:nvPr/>
              </p:nvSpPr>
              <p:spPr>
                <a:xfrm>
                  <a:off x="2918752" y="5421094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8" name="Овал 377"/>
                <p:cNvSpPr/>
                <p:nvPr/>
              </p:nvSpPr>
              <p:spPr>
                <a:xfrm>
                  <a:off x="3000529" y="5570237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9" name="Овал 378"/>
                <p:cNvSpPr/>
                <p:nvPr/>
              </p:nvSpPr>
              <p:spPr>
                <a:xfrm>
                  <a:off x="3202775" y="5134988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80" name="Овал 379"/>
                <p:cNvSpPr/>
                <p:nvPr/>
              </p:nvSpPr>
              <p:spPr>
                <a:xfrm>
                  <a:off x="3273132" y="5284885"/>
                  <a:ext cx="68724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81" name="Овал 380"/>
                <p:cNvSpPr/>
                <p:nvPr/>
              </p:nvSpPr>
              <p:spPr>
                <a:xfrm>
                  <a:off x="3286950" y="5428361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82" name="Овал 381"/>
                <p:cNvSpPr/>
                <p:nvPr/>
              </p:nvSpPr>
              <p:spPr>
                <a:xfrm>
                  <a:off x="3205274" y="5565312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7260" name="Группа 285"/>
              <p:cNvGrpSpPr>
                <a:grpSpLocks/>
              </p:cNvGrpSpPr>
              <p:nvPr/>
            </p:nvGrpSpPr>
            <p:grpSpPr bwMode="auto">
              <a:xfrm>
                <a:off x="900" y="3735"/>
                <a:ext cx="630" cy="641"/>
                <a:chOff x="214282" y="5643578"/>
                <a:chExt cx="1285884" cy="1017585"/>
              </a:xfrm>
            </p:grpSpPr>
            <p:sp>
              <p:nvSpPr>
                <p:cNvPr id="287" name="Полилиния 286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8" name="Полилиния 287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9" name="Полилиния 288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0" name="24-конечная звезда 289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7261" name="Группа 356"/>
              <p:cNvGrpSpPr>
                <a:grpSpLocks/>
              </p:cNvGrpSpPr>
              <p:nvPr/>
            </p:nvGrpSpPr>
            <p:grpSpPr bwMode="auto">
              <a:xfrm rot="-1531300">
                <a:off x="1044" y="4022"/>
                <a:ext cx="158" cy="214"/>
                <a:chOff x="2857488" y="4883951"/>
                <a:chExt cx="571504" cy="903297"/>
              </a:xfrm>
            </p:grpSpPr>
            <p:sp>
              <p:nvSpPr>
                <p:cNvPr id="358" name="Овал 357"/>
                <p:cNvSpPr/>
                <p:nvPr/>
              </p:nvSpPr>
              <p:spPr>
                <a:xfrm>
                  <a:off x="2996546" y="4915586"/>
                  <a:ext cx="285753" cy="143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59" name="Овал 358"/>
                <p:cNvSpPr/>
                <p:nvPr/>
              </p:nvSpPr>
              <p:spPr>
                <a:xfrm>
                  <a:off x="2857488" y="5000636"/>
                  <a:ext cx="571504" cy="785818"/>
                </a:xfrm>
                <a:prstGeom prst="ellipse">
                  <a:avLst/>
                </a:prstGeom>
                <a:solidFill>
                  <a:srgbClr val="A50021"/>
                </a:solidFill>
                <a:ln w="635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plastic">
                  <a:bevelT w="26035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cxnSp>
              <p:nvCxnSpPr>
                <p:cNvPr id="360" name="Прямая соединительная линия 359"/>
                <p:cNvCxnSpPr>
                  <a:stCxn id="0" idx="0"/>
                  <a:endCxn id="0" idx="4"/>
                </p:cNvCxnSpPr>
                <p:nvPr/>
              </p:nvCxnSpPr>
              <p:spPr>
                <a:xfrm rot="16200000" flipH="1">
                  <a:off x="2749714" y="5377155"/>
                  <a:ext cx="78510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1" name="Овал 360"/>
                <p:cNvSpPr/>
                <p:nvPr/>
              </p:nvSpPr>
              <p:spPr>
                <a:xfrm>
                  <a:off x="3071606" y="4866446"/>
                  <a:ext cx="141069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2" name="Овал 361"/>
                <p:cNvSpPr/>
                <p:nvPr/>
              </p:nvSpPr>
              <p:spPr>
                <a:xfrm>
                  <a:off x="3003510" y="5131094"/>
                  <a:ext cx="68724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3" name="Овал 362"/>
                <p:cNvSpPr/>
                <p:nvPr/>
              </p:nvSpPr>
              <p:spPr>
                <a:xfrm>
                  <a:off x="2931202" y="5278913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4" name="Овал 363"/>
                <p:cNvSpPr/>
                <p:nvPr/>
              </p:nvSpPr>
              <p:spPr>
                <a:xfrm>
                  <a:off x="2930296" y="5428085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5" name="Овал 364"/>
                <p:cNvSpPr/>
                <p:nvPr/>
              </p:nvSpPr>
              <p:spPr>
                <a:xfrm>
                  <a:off x="3002050" y="5555928"/>
                  <a:ext cx="68726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6" name="Овал 365"/>
                <p:cNvSpPr/>
                <p:nvPr/>
              </p:nvSpPr>
              <p:spPr>
                <a:xfrm>
                  <a:off x="3215148" y="5123727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7" name="Овал 366"/>
                <p:cNvSpPr/>
                <p:nvPr/>
              </p:nvSpPr>
              <p:spPr>
                <a:xfrm>
                  <a:off x="3287197" y="5270441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8" name="Овал 367"/>
                <p:cNvSpPr/>
                <p:nvPr/>
              </p:nvSpPr>
              <p:spPr>
                <a:xfrm>
                  <a:off x="3289407" y="5411995"/>
                  <a:ext cx="68724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9" name="Овал 368"/>
                <p:cNvSpPr/>
                <p:nvPr/>
              </p:nvSpPr>
              <p:spPr>
                <a:xfrm>
                  <a:off x="3213836" y="5557996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7262" name="Группа 300"/>
              <p:cNvGrpSpPr>
                <a:grpSpLocks/>
              </p:cNvGrpSpPr>
              <p:nvPr/>
            </p:nvGrpSpPr>
            <p:grpSpPr bwMode="auto">
              <a:xfrm>
                <a:off x="3780" y="3735"/>
                <a:ext cx="630" cy="585"/>
                <a:chOff x="214282" y="5643578"/>
                <a:chExt cx="1285884" cy="1017585"/>
              </a:xfrm>
            </p:grpSpPr>
            <p:sp>
              <p:nvSpPr>
                <p:cNvPr id="302" name="Полилиния 301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3" name="Полилиния 302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4" name="Полилиния 303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5" name="24-конечная звезда 304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</p:grpSp>
      </p:grpSp>
      <p:sp>
        <p:nvSpPr>
          <p:cNvPr id="96" name="Облако 106"/>
          <p:cNvSpPr/>
          <p:nvPr/>
        </p:nvSpPr>
        <p:spPr>
          <a:xfrm>
            <a:off x="269176" y="2240295"/>
            <a:ext cx="3855988" cy="173285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776" name="Text Box 624"/>
          <p:cNvSpPr txBox="1">
            <a:spLocks noChangeArrowheads="1"/>
          </p:cNvSpPr>
          <p:nvPr/>
        </p:nvSpPr>
        <p:spPr bwMode="auto">
          <a:xfrm>
            <a:off x="827088" y="2492375"/>
            <a:ext cx="302418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Стремление привлечь внимание сверстника с помощью своих предметов </a:t>
            </a:r>
          </a:p>
        </p:txBody>
      </p:sp>
      <p:sp>
        <p:nvSpPr>
          <p:cNvPr id="97" name="Облако 106"/>
          <p:cNvSpPr/>
          <p:nvPr/>
        </p:nvSpPr>
        <p:spPr>
          <a:xfrm>
            <a:off x="4877689" y="1808495"/>
            <a:ext cx="3855987" cy="173285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780" name="Text Box 628"/>
          <p:cNvSpPr txBox="1">
            <a:spLocks noChangeArrowheads="1"/>
          </p:cNvSpPr>
          <p:nvPr/>
        </p:nvSpPr>
        <p:spPr bwMode="auto">
          <a:xfrm>
            <a:off x="5435600" y="2276475"/>
            <a:ext cx="30241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«Я» - то, что у меня есть или то, что я вижу.</a:t>
            </a:r>
          </a:p>
        </p:txBody>
      </p:sp>
      <p:sp>
        <p:nvSpPr>
          <p:cNvPr id="7208" name="Freeform 5"/>
          <p:cNvSpPr>
            <a:spLocks/>
          </p:cNvSpPr>
          <p:nvPr/>
        </p:nvSpPr>
        <p:spPr bwMode="ltGray">
          <a:xfrm flipH="1">
            <a:off x="1763713" y="1341438"/>
            <a:ext cx="1800225" cy="1079500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9" name="Freeform 3"/>
          <p:cNvSpPr>
            <a:spLocks/>
          </p:cNvSpPr>
          <p:nvPr/>
        </p:nvSpPr>
        <p:spPr bwMode="ltGray">
          <a:xfrm>
            <a:off x="3563938" y="1268413"/>
            <a:ext cx="1728787" cy="1152525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10" name="AutoShape 631"/>
          <p:cNvSpPr>
            <a:spLocks noChangeArrowheads="1"/>
          </p:cNvSpPr>
          <p:nvPr/>
        </p:nvSpPr>
        <p:spPr bwMode="auto">
          <a:xfrm>
            <a:off x="3492500" y="3716338"/>
            <a:ext cx="1368425" cy="487362"/>
          </a:xfrm>
          <a:prstGeom prst="wedgeRoundRectCallout">
            <a:avLst>
              <a:gd name="adj1" fmla="val -70532"/>
              <a:gd name="adj2" fmla="val 10700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i="1"/>
              <a:t>А у меня ведёрко новое!</a:t>
            </a:r>
          </a:p>
        </p:txBody>
      </p:sp>
      <p:grpSp>
        <p:nvGrpSpPr>
          <p:cNvPr id="7211" name="Group 632"/>
          <p:cNvGrpSpPr>
            <a:grpSpLocks/>
          </p:cNvGrpSpPr>
          <p:nvPr/>
        </p:nvGrpSpPr>
        <p:grpSpPr bwMode="auto">
          <a:xfrm>
            <a:off x="1908175" y="3573463"/>
            <a:ext cx="2319338" cy="2997200"/>
            <a:chOff x="0" y="2251"/>
            <a:chExt cx="1461" cy="1888"/>
          </a:xfrm>
        </p:grpSpPr>
        <p:pic>
          <p:nvPicPr>
            <p:cNvPr id="7214" name="Picture 633" descr="без руки"/>
            <p:cNvPicPr>
              <a:picLocks noChangeAspect="1" noChangeArrowheads="1"/>
            </p:cNvPicPr>
            <p:nvPr/>
          </p:nvPicPr>
          <p:blipFill>
            <a:blip r:embed="rId3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251"/>
              <a:ext cx="1461" cy="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15" name="Picture 634" descr="рука"/>
            <p:cNvPicPr>
              <a:picLocks noChangeAspect="1" noChangeArrowheads="1"/>
            </p:cNvPicPr>
            <p:nvPr/>
          </p:nvPicPr>
          <p:blipFill>
            <a:blip r:embed="rId3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346336">
              <a:off x="729" y="2905"/>
              <a:ext cx="58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212" name="Picture 5" descr="Kartinochki (10)"/>
          <p:cNvPicPr>
            <a:picLocks noChangeAspect="1" noChangeArrowheads="1"/>
          </p:cNvPicPr>
          <p:nvPr/>
        </p:nvPicPr>
        <p:blipFill>
          <a:blip r:embed="rId39" cstate="email"/>
          <a:srcRect/>
          <a:stretch>
            <a:fillRect/>
          </a:stretch>
        </p:blipFill>
        <p:spPr bwMode="auto">
          <a:xfrm>
            <a:off x="5292725" y="4221163"/>
            <a:ext cx="15001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3" name="AutoShape 636"/>
          <p:cNvSpPr>
            <a:spLocks noChangeArrowheads="1"/>
          </p:cNvSpPr>
          <p:nvPr/>
        </p:nvSpPr>
        <p:spPr bwMode="auto">
          <a:xfrm>
            <a:off x="4284663" y="4365625"/>
            <a:ext cx="1150937" cy="503238"/>
          </a:xfrm>
          <a:prstGeom prst="wedgeRoundRectCallout">
            <a:avLst>
              <a:gd name="adj1" fmla="val 68759"/>
              <a:gd name="adj2" fmla="val 9952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i="1"/>
              <a:t>А у меня платьице!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8197" name="Группа 56"/>
          <p:cNvGrpSpPr>
            <a:grpSpLocks/>
          </p:cNvGrpSpPr>
          <p:nvPr/>
        </p:nvGrpSpPr>
        <p:grpSpPr bwMode="auto">
          <a:xfrm rot="5232951">
            <a:off x="6333332" y="3571081"/>
            <a:ext cx="3529012" cy="2092325"/>
            <a:chOff x="5214942" y="-71462"/>
            <a:chExt cx="4191236" cy="2724650"/>
          </a:xfrm>
        </p:grpSpPr>
        <p:grpSp>
          <p:nvGrpSpPr>
            <p:cNvPr id="8685" name="Полилиния 3"/>
            <p:cNvGrpSpPr>
              <a:grpSpLocks/>
            </p:cNvGrpSpPr>
            <p:nvPr/>
          </p:nvGrpSpPr>
          <p:grpSpPr bwMode="auto">
            <a:xfrm>
              <a:off x="5300603" y="769973"/>
              <a:ext cx="3851719" cy="1760371"/>
              <a:chOff x="5169408" y="926592"/>
              <a:chExt cx="4376928" cy="1938528"/>
            </a:xfrm>
          </p:grpSpPr>
          <p:pic>
            <p:nvPicPr>
              <p:cNvPr id="8827" name="Полилиния 3"/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169408" y="926592"/>
                <a:ext cx="4376928" cy="1938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28" name="Text Box 30"/>
              <p:cNvSpPr txBox="1">
                <a:spLocks noChangeArrowheads="1"/>
              </p:cNvSpPr>
              <p:nvPr/>
            </p:nvSpPr>
            <p:spPr bwMode="auto">
              <a:xfrm>
                <a:off x="5189444" y="944014"/>
                <a:ext cx="4347435" cy="190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686" name="Полилиния 10"/>
            <p:cNvGrpSpPr>
              <a:grpSpLocks/>
            </p:cNvGrpSpPr>
            <p:nvPr/>
          </p:nvGrpSpPr>
          <p:grpSpPr bwMode="auto">
            <a:xfrm>
              <a:off x="6850947" y="-115748"/>
              <a:ext cx="2510591" cy="1334118"/>
              <a:chOff x="6931152" y="-48768"/>
              <a:chExt cx="2852928" cy="1469136"/>
            </a:xfrm>
          </p:grpSpPr>
          <p:pic>
            <p:nvPicPr>
              <p:cNvPr id="8825" name="Полилиния 10"/>
              <p:cNvPicPr>
                <a:picLocks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931152" y="-48768"/>
                <a:ext cx="2852928" cy="1469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26" name="Text Box 33"/>
              <p:cNvSpPr txBox="1">
                <a:spLocks noChangeArrowheads="1"/>
              </p:cNvSpPr>
              <p:nvPr/>
            </p:nvSpPr>
            <p:spPr bwMode="auto">
              <a:xfrm rot="-9939268">
                <a:off x="6997567" y="82199"/>
                <a:ext cx="2837239" cy="1437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687" name="Полилиния 9"/>
            <p:cNvGrpSpPr>
              <a:grpSpLocks/>
            </p:cNvGrpSpPr>
            <p:nvPr/>
          </p:nvGrpSpPr>
          <p:grpSpPr bwMode="auto">
            <a:xfrm>
              <a:off x="6985060" y="199790"/>
              <a:ext cx="311142" cy="315538"/>
              <a:chOff x="7083552" y="298704"/>
              <a:chExt cx="353568" cy="347472"/>
            </a:xfrm>
          </p:grpSpPr>
          <p:pic>
            <p:nvPicPr>
              <p:cNvPr id="8823" name="Полилиния 9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7083552" y="29870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24" name="Text Box 36"/>
              <p:cNvSpPr txBox="1">
                <a:spLocks noChangeArrowheads="1"/>
              </p:cNvSpPr>
              <p:nvPr/>
            </p:nvSpPr>
            <p:spPr bwMode="auto">
              <a:xfrm>
                <a:off x="7101543" y="3146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688" name="Полилиния 11"/>
            <p:cNvGrpSpPr>
              <a:grpSpLocks/>
            </p:cNvGrpSpPr>
            <p:nvPr/>
          </p:nvGrpSpPr>
          <p:grpSpPr bwMode="auto">
            <a:xfrm>
              <a:off x="7489324" y="78003"/>
              <a:ext cx="311142" cy="321074"/>
              <a:chOff x="7656576" y="164592"/>
              <a:chExt cx="353568" cy="353568"/>
            </a:xfrm>
          </p:grpSpPr>
          <p:pic>
            <p:nvPicPr>
              <p:cNvPr id="8821" name="Полилиния 11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7656576" y="164592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22" name="Text Box 39"/>
              <p:cNvSpPr txBox="1">
                <a:spLocks noChangeArrowheads="1"/>
              </p:cNvSpPr>
              <p:nvPr/>
            </p:nvSpPr>
            <p:spPr bwMode="auto">
              <a:xfrm rot="-1891794">
                <a:off x="7669796" y="15733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689" name="Полилиния 12"/>
            <p:cNvGrpSpPr>
              <a:grpSpLocks/>
            </p:cNvGrpSpPr>
            <p:nvPr/>
          </p:nvGrpSpPr>
          <p:grpSpPr bwMode="auto">
            <a:xfrm>
              <a:off x="8127701" y="-88069"/>
              <a:ext cx="311142" cy="315538"/>
              <a:chOff x="8382000" y="-18288"/>
              <a:chExt cx="353568" cy="347472"/>
            </a:xfrm>
          </p:grpSpPr>
          <p:pic>
            <p:nvPicPr>
              <p:cNvPr id="8819" name="Полилиния 12"/>
              <p:cNvPicPr>
                <a:picLocks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8382000" y="-1828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20" name="Text Box 42"/>
              <p:cNvSpPr txBox="1">
                <a:spLocks noChangeArrowheads="1"/>
              </p:cNvSpPr>
              <p:nvPr/>
            </p:nvSpPr>
            <p:spPr bwMode="auto">
              <a:xfrm>
                <a:off x="8400408" y="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690" name="Полилиния 13"/>
            <p:cNvGrpSpPr>
              <a:grpSpLocks/>
            </p:cNvGrpSpPr>
            <p:nvPr/>
          </p:nvGrpSpPr>
          <p:grpSpPr bwMode="auto">
            <a:xfrm>
              <a:off x="7768279" y="-88069"/>
              <a:ext cx="316506" cy="315538"/>
              <a:chOff x="7973568" y="-18288"/>
              <a:chExt cx="359664" cy="347472"/>
            </a:xfrm>
          </p:grpSpPr>
          <p:pic>
            <p:nvPicPr>
              <p:cNvPr id="8817" name="Полилиния 13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973568" y="-18288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18" name="Text Box 45"/>
              <p:cNvSpPr txBox="1">
                <a:spLocks noChangeArrowheads="1"/>
              </p:cNvSpPr>
              <p:nvPr/>
            </p:nvSpPr>
            <p:spPr bwMode="auto">
              <a:xfrm>
                <a:off x="7994512" y="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691" name="Полилиния 14"/>
            <p:cNvGrpSpPr>
              <a:grpSpLocks/>
            </p:cNvGrpSpPr>
            <p:nvPr/>
          </p:nvGrpSpPr>
          <p:grpSpPr bwMode="auto">
            <a:xfrm>
              <a:off x="7344482" y="410149"/>
              <a:ext cx="311142" cy="315538"/>
              <a:chOff x="7491984" y="530352"/>
              <a:chExt cx="353568" cy="347472"/>
            </a:xfrm>
          </p:grpSpPr>
          <p:pic>
            <p:nvPicPr>
              <p:cNvPr id="8815" name="Полилиния 14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491984" y="53035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16" name="Text Box 48"/>
              <p:cNvSpPr txBox="1">
                <a:spLocks noChangeArrowheads="1"/>
              </p:cNvSpPr>
              <p:nvPr/>
            </p:nvSpPr>
            <p:spPr bwMode="auto">
              <a:xfrm>
                <a:off x="7507438" y="55067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692" name="Полилиния 15"/>
            <p:cNvGrpSpPr>
              <a:grpSpLocks/>
            </p:cNvGrpSpPr>
            <p:nvPr/>
          </p:nvGrpSpPr>
          <p:grpSpPr bwMode="auto">
            <a:xfrm>
              <a:off x="6700741" y="482114"/>
              <a:ext cx="311142" cy="315538"/>
              <a:chOff x="6760464" y="609600"/>
              <a:chExt cx="353568" cy="347472"/>
            </a:xfrm>
          </p:grpSpPr>
          <p:pic>
            <p:nvPicPr>
              <p:cNvPr id="8813" name="Полилиния 15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760464" y="60960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14" name="Text Box 51"/>
              <p:cNvSpPr txBox="1">
                <a:spLocks noChangeArrowheads="1"/>
              </p:cNvSpPr>
              <p:nvPr/>
            </p:nvSpPr>
            <p:spPr bwMode="auto">
              <a:xfrm>
                <a:off x="6776826" y="62934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693" name="Полилиния 16"/>
            <p:cNvGrpSpPr>
              <a:grpSpLocks/>
            </p:cNvGrpSpPr>
            <p:nvPr/>
          </p:nvGrpSpPr>
          <p:grpSpPr bwMode="auto">
            <a:xfrm>
              <a:off x="7269379" y="913903"/>
              <a:ext cx="311142" cy="315538"/>
              <a:chOff x="7406640" y="1085088"/>
              <a:chExt cx="353568" cy="347472"/>
            </a:xfrm>
          </p:grpSpPr>
          <p:pic>
            <p:nvPicPr>
              <p:cNvPr id="8811" name="Полилиния 16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406640" y="108508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12" name="Text Box 54"/>
              <p:cNvSpPr txBox="1">
                <a:spLocks noChangeArrowheads="1"/>
              </p:cNvSpPr>
              <p:nvPr/>
            </p:nvSpPr>
            <p:spPr bwMode="auto">
              <a:xfrm>
                <a:off x="7426259" y="110135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694" name="Полилиния 17"/>
            <p:cNvGrpSpPr>
              <a:grpSpLocks/>
            </p:cNvGrpSpPr>
            <p:nvPr/>
          </p:nvGrpSpPr>
          <p:grpSpPr bwMode="auto">
            <a:xfrm>
              <a:off x="7199641" y="626044"/>
              <a:ext cx="311142" cy="315538"/>
              <a:chOff x="7327392" y="768096"/>
              <a:chExt cx="353568" cy="347472"/>
            </a:xfrm>
          </p:grpSpPr>
          <p:pic>
            <p:nvPicPr>
              <p:cNvPr id="8809" name="Полилиния 17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7327392" y="76809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10" name="Text Box 57"/>
              <p:cNvSpPr txBox="1">
                <a:spLocks noChangeArrowheads="1"/>
              </p:cNvSpPr>
              <p:nvPr/>
            </p:nvSpPr>
            <p:spPr bwMode="auto">
              <a:xfrm>
                <a:off x="7345080" y="78667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695" name="Полилиния 18"/>
            <p:cNvGrpSpPr>
              <a:grpSpLocks/>
            </p:cNvGrpSpPr>
            <p:nvPr/>
          </p:nvGrpSpPr>
          <p:grpSpPr bwMode="auto">
            <a:xfrm>
              <a:off x="7553698" y="985868"/>
              <a:ext cx="316506" cy="315538"/>
              <a:chOff x="7729728" y="1164336"/>
              <a:chExt cx="359664" cy="347472"/>
            </a:xfrm>
          </p:grpSpPr>
          <p:pic>
            <p:nvPicPr>
              <p:cNvPr id="8807" name="Полилиния 18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729728" y="1164336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08" name="Text Box 60"/>
              <p:cNvSpPr txBox="1">
                <a:spLocks noChangeArrowheads="1"/>
              </p:cNvSpPr>
              <p:nvPr/>
            </p:nvSpPr>
            <p:spPr bwMode="auto">
              <a:xfrm>
                <a:off x="7750975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696" name="Полилиния 19"/>
            <p:cNvGrpSpPr>
              <a:grpSpLocks/>
            </p:cNvGrpSpPr>
            <p:nvPr/>
          </p:nvGrpSpPr>
          <p:grpSpPr bwMode="auto">
            <a:xfrm>
              <a:off x="7821924" y="919439"/>
              <a:ext cx="316506" cy="315538"/>
              <a:chOff x="8034528" y="1091184"/>
              <a:chExt cx="359664" cy="347472"/>
            </a:xfrm>
          </p:grpSpPr>
          <p:pic>
            <p:nvPicPr>
              <p:cNvPr id="8805" name="Полилиния 19"/>
              <p:cNvPicPr>
                <a:picLocks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8034528" y="1091184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06" name="Text Box 63"/>
              <p:cNvSpPr txBox="1">
                <a:spLocks noChangeArrowheads="1"/>
              </p:cNvSpPr>
              <p:nvPr/>
            </p:nvSpPr>
            <p:spPr bwMode="auto">
              <a:xfrm rot="1969772">
                <a:off x="8059685" y="10819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697" name="Полилиния 20"/>
            <p:cNvGrpSpPr>
              <a:grpSpLocks/>
            </p:cNvGrpSpPr>
            <p:nvPr/>
          </p:nvGrpSpPr>
          <p:grpSpPr bwMode="auto">
            <a:xfrm>
              <a:off x="7768279" y="410149"/>
              <a:ext cx="316506" cy="315538"/>
              <a:chOff x="7973568" y="530352"/>
              <a:chExt cx="359664" cy="347472"/>
            </a:xfrm>
          </p:grpSpPr>
          <p:pic>
            <p:nvPicPr>
              <p:cNvPr id="8803" name="Полилиния 20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973568" y="530352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04" name="Text Box 66"/>
              <p:cNvSpPr txBox="1">
                <a:spLocks noChangeArrowheads="1"/>
              </p:cNvSpPr>
              <p:nvPr/>
            </p:nvSpPr>
            <p:spPr bwMode="auto">
              <a:xfrm>
                <a:off x="7994512" y="55067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698" name="Полилиния 21"/>
            <p:cNvGrpSpPr>
              <a:grpSpLocks/>
            </p:cNvGrpSpPr>
            <p:nvPr/>
          </p:nvGrpSpPr>
          <p:grpSpPr bwMode="auto">
            <a:xfrm>
              <a:off x="8272543" y="482114"/>
              <a:ext cx="311142" cy="315538"/>
              <a:chOff x="8546592" y="609600"/>
              <a:chExt cx="353568" cy="347472"/>
            </a:xfrm>
          </p:grpSpPr>
          <p:pic>
            <p:nvPicPr>
              <p:cNvPr id="8801" name="Полилиния 21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8546592" y="60960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02" name="Text Box 69"/>
              <p:cNvSpPr txBox="1">
                <a:spLocks noChangeArrowheads="1"/>
              </p:cNvSpPr>
              <p:nvPr/>
            </p:nvSpPr>
            <p:spPr bwMode="auto">
              <a:xfrm>
                <a:off x="8562766" y="62934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699" name="Полилиния 22"/>
            <p:cNvGrpSpPr>
              <a:grpSpLocks/>
            </p:cNvGrpSpPr>
            <p:nvPr/>
          </p:nvGrpSpPr>
          <p:grpSpPr bwMode="auto">
            <a:xfrm>
              <a:off x="6555899" y="769973"/>
              <a:ext cx="311142" cy="315538"/>
              <a:chOff x="6595872" y="926592"/>
              <a:chExt cx="353568" cy="347472"/>
            </a:xfrm>
          </p:grpSpPr>
          <p:pic>
            <p:nvPicPr>
              <p:cNvPr id="8799" name="Полилиния 22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95872" y="92659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00" name="Text Box 72"/>
              <p:cNvSpPr txBox="1">
                <a:spLocks noChangeArrowheads="1"/>
              </p:cNvSpPr>
              <p:nvPr/>
            </p:nvSpPr>
            <p:spPr bwMode="auto">
              <a:xfrm>
                <a:off x="6614468" y="94401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00" name="Полилиния 23"/>
            <p:cNvGrpSpPr>
              <a:grpSpLocks/>
            </p:cNvGrpSpPr>
            <p:nvPr/>
          </p:nvGrpSpPr>
          <p:grpSpPr bwMode="auto">
            <a:xfrm>
              <a:off x="6051635" y="709080"/>
              <a:ext cx="305777" cy="326610"/>
              <a:chOff x="6022848" y="859536"/>
              <a:chExt cx="347472" cy="359664"/>
            </a:xfrm>
          </p:grpSpPr>
          <p:pic>
            <p:nvPicPr>
              <p:cNvPr id="8797" name="Полилиния 23"/>
              <p:cNvPicPr>
                <a:picLocks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6022848" y="859536"/>
                <a:ext cx="347472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98" name="Text Box 75"/>
              <p:cNvSpPr txBox="1">
                <a:spLocks noChangeArrowheads="1"/>
              </p:cNvSpPr>
              <p:nvPr/>
            </p:nvSpPr>
            <p:spPr bwMode="auto">
              <a:xfrm rot="-1189072">
                <a:off x="6046215" y="86534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01" name="Полилиния 24"/>
            <p:cNvGrpSpPr>
              <a:grpSpLocks/>
            </p:cNvGrpSpPr>
            <p:nvPr/>
          </p:nvGrpSpPr>
          <p:grpSpPr bwMode="auto">
            <a:xfrm>
              <a:off x="5209407" y="1057833"/>
              <a:ext cx="305777" cy="326610"/>
              <a:chOff x="5065776" y="1243584"/>
              <a:chExt cx="347472" cy="359664"/>
            </a:xfrm>
          </p:grpSpPr>
          <p:pic>
            <p:nvPicPr>
              <p:cNvPr id="8795" name="Полилиния 24"/>
              <p:cNvPicPr>
                <a:picLocks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5065776" y="1243584"/>
                <a:ext cx="347472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96" name="Text Box 78"/>
              <p:cNvSpPr txBox="1">
                <a:spLocks noChangeArrowheads="1"/>
              </p:cNvSpPr>
              <p:nvPr/>
            </p:nvSpPr>
            <p:spPr bwMode="auto">
              <a:xfrm rot="587691">
                <a:off x="5072066" y="12586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02" name="Полилиния 25"/>
            <p:cNvGrpSpPr>
              <a:grpSpLocks/>
            </p:cNvGrpSpPr>
            <p:nvPr/>
          </p:nvGrpSpPr>
          <p:grpSpPr bwMode="auto">
            <a:xfrm>
              <a:off x="5407894" y="1489622"/>
              <a:ext cx="305777" cy="332145"/>
              <a:chOff x="5291328" y="1719072"/>
              <a:chExt cx="347472" cy="365760"/>
            </a:xfrm>
          </p:grpSpPr>
          <p:pic>
            <p:nvPicPr>
              <p:cNvPr id="8793" name="Полилиния 25"/>
              <p:cNvPicPr>
                <a:picLocks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5291328" y="1719072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94" name="Text Box 81"/>
              <p:cNvSpPr txBox="1">
                <a:spLocks noChangeArrowheads="1"/>
              </p:cNvSpPr>
              <p:nvPr/>
            </p:nvSpPr>
            <p:spPr bwMode="auto">
              <a:xfrm rot="-1188270">
                <a:off x="5315603" y="173069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03" name="Полилиния 26"/>
            <p:cNvGrpSpPr>
              <a:grpSpLocks/>
            </p:cNvGrpSpPr>
            <p:nvPr/>
          </p:nvGrpSpPr>
          <p:grpSpPr bwMode="auto">
            <a:xfrm>
              <a:off x="6057000" y="1860518"/>
              <a:ext cx="311142" cy="321074"/>
              <a:chOff x="6028944" y="2127504"/>
              <a:chExt cx="353568" cy="353568"/>
            </a:xfrm>
          </p:grpSpPr>
          <p:pic>
            <p:nvPicPr>
              <p:cNvPr id="8791" name="Полилиния 26"/>
              <p:cNvPicPr>
                <a:picLocks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6028944" y="2127504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92" name="Text Box 84"/>
              <p:cNvSpPr txBox="1">
                <a:spLocks noChangeArrowheads="1"/>
              </p:cNvSpPr>
              <p:nvPr/>
            </p:nvSpPr>
            <p:spPr bwMode="auto">
              <a:xfrm rot="1771934">
                <a:off x="6046215" y="212403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04" name="Полилиния 27"/>
            <p:cNvGrpSpPr>
              <a:grpSpLocks/>
            </p:cNvGrpSpPr>
            <p:nvPr/>
          </p:nvGrpSpPr>
          <p:grpSpPr bwMode="auto">
            <a:xfrm>
              <a:off x="6201841" y="2286771"/>
              <a:ext cx="311142" cy="326610"/>
              <a:chOff x="6193536" y="2596896"/>
              <a:chExt cx="353568" cy="359664"/>
            </a:xfrm>
          </p:grpSpPr>
          <p:pic>
            <p:nvPicPr>
              <p:cNvPr id="8789" name="Полилиния 27"/>
              <p:cNvPicPr>
                <a:picLocks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6193536" y="2596896"/>
                <a:ext cx="353568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90" name="Text Box 87"/>
              <p:cNvSpPr txBox="1">
                <a:spLocks noChangeArrowheads="1"/>
              </p:cNvSpPr>
              <p:nvPr/>
            </p:nvSpPr>
            <p:spPr bwMode="auto">
              <a:xfrm rot="1666315">
                <a:off x="6208573" y="259603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05" name="Полилиния 28"/>
            <p:cNvGrpSpPr>
              <a:grpSpLocks/>
            </p:cNvGrpSpPr>
            <p:nvPr/>
          </p:nvGrpSpPr>
          <p:grpSpPr bwMode="auto">
            <a:xfrm>
              <a:off x="7129902" y="2342129"/>
              <a:ext cx="311142" cy="315538"/>
              <a:chOff x="7248144" y="2657856"/>
              <a:chExt cx="353568" cy="347472"/>
            </a:xfrm>
          </p:grpSpPr>
          <p:pic>
            <p:nvPicPr>
              <p:cNvPr id="8787" name="Полилиния 28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7248144" y="265785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88" name="Text Box 90"/>
              <p:cNvSpPr txBox="1">
                <a:spLocks noChangeArrowheads="1"/>
              </p:cNvSpPr>
              <p:nvPr/>
            </p:nvSpPr>
            <p:spPr bwMode="auto">
              <a:xfrm>
                <a:off x="7263901" y="267470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06" name="Полилиния 29"/>
            <p:cNvGrpSpPr>
              <a:grpSpLocks/>
            </p:cNvGrpSpPr>
            <p:nvPr/>
          </p:nvGrpSpPr>
          <p:grpSpPr bwMode="auto">
            <a:xfrm>
              <a:off x="7199641" y="1771945"/>
              <a:ext cx="311142" cy="315538"/>
              <a:chOff x="7327392" y="2029968"/>
              <a:chExt cx="353568" cy="347472"/>
            </a:xfrm>
          </p:grpSpPr>
          <p:pic>
            <p:nvPicPr>
              <p:cNvPr id="8785" name="Полилиния 29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327392" y="202996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86" name="Text Box 93"/>
              <p:cNvSpPr txBox="1">
                <a:spLocks noChangeArrowheads="1"/>
              </p:cNvSpPr>
              <p:nvPr/>
            </p:nvSpPr>
            <p:spPr bwMode="auto">
              <a:xfrm>
                <a:off x="7345080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07" name="Полилиния 30"/>
            <p:cNvGrpSpPr>
              <a:grpSpLocks/>
            </p:cNvGrpSpPr>
            <p:nvPr/>
          </p:nvGrpSpPr>
          <p:grpSpPr bwMode="auto">
            <a:xfrm>
              <a:off x="6057000" y="1052297"/>
              <a:ext cx="311142" cy="321074"/>
              <a:chOff x="6028944" y="1237488"/>
              <a:chExt cx="353568" cy="353568"/>
            </a:xfrm>
          </p:grpSpPr>
          <p:pic>
            <p:nvPicPr>
              <p:cNvPr id="8783" name="Полилиния 30"/>
              <p:cNvPicPr>
                <a:picLocks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6028944" y="1237488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84" name="Text Box 96"/>
              <p:cNvSpPr txBox="1">
                <a:spLocks noChangeArrowheads="1"/>
              </p:cNvSpPr>
              <p:nvPr/>
            </p:nvSpPr>
            <p:spPr bwMode="auto">
              <a:xfrm>
                <a:off x="6046215" y="12586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08" name="Полилиния 31"/>
            <p:cNvGrpSpPr>
              <a:grpSpLocks/>
            </p:cNvGrpSpPr>
            <p:nvPr/>
          </p:nvGrpSpPr>
          <p:grpSpPr bwMode="auto">
            <a:xfrm>
              <a:off x="5499090" y="991404"/>
              <a:ext cx="300413" cy="326610"/>
              <a:chOff x="5394960" y="1170432"/>
              <a:chExt cx="341376" cy="359664"/>
            </a:xfrm>
          </p:grpSpPr>
          <p:pic>
            <p:nvPicPr>
              <p:cNvPr id="8781" name="Полилиния 31"/>
              <p:cNvPicPr>
                <a:picLocks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5394960" y="1170432"/>
                <a:ext cx="34137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82" name="Text Box 99"/>
              <p:cNvSpPr txBox="1">
                <a:spLocks noChangeArrowheads="1"/>
              </p:cNvSpPr>
              <p:nvPr/>
            </p:nvSpPr>
            <p:spPr bwMode="auto">
              <a:xfrm rot="1065905">
                <a:off x="5396782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09" name="Полилиния 32"/>
            <p:cNvGrpSpPr>
              <a:grpSpLocks/>
            </p:cNvGrpSpPr>
            <p:nvPr/>
          </p:nvGrpSpPr>
          <p:grpSpPr bwMode="auto">
            <a:xfrm>
              <a:off x="5708306" y="1506229"/>
              <a:ext cx="316506" cy="321074"/>
              <a:chOff x="5632704" y="1737360"/>
              <a:chExt cx="359664" cy="353568"/>
            </a:xfrm>
          </p:grpSpPr>
          <p:pic>
            <p:nvPicPr>
              <p:cNvPr id="8779" name="Полилиния 32"/>
              <p:cNvPicPr>
                <a:picLocks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5632704" y="1737360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80" name="Text Box 102"/>
              <p:cNvSpPr txBox="1">
                <a:spLocks noChangeArrowheads="1"/>
              </p:cNvSpPr>
              <p:nvPr/>
            </p:nvSpPr>
            <p:spPr bwMode="auto">
              <a:xfrm rot="-2408082">
                <a:off x="5640319" y="173069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10" name="Полилиния 33"/>
            <p:cNvGrpSpPr>
              <a:grpSpLocks/>
            </p:cNvGrpSpPr>
            <p:nvPr/>
          </p:nvGrpSpPr>
          <p:grpSpPr bwMode="auto">
            <a:xfrm>
              <a:off x="5847784" y="1207298"/>
              <a:ext cx="311142" cy="332145"/>
              <a:chOff x="5791200" y="1408176"/>
              <a:chExt cx="353568" cy="365760"/>
            </a:xfrm>
          </p:grpSpPr>
          <p:pic>
            <p:nvPicPr>
              <p:cNvPr id="8777" name="Полилиния 33"/>
              <p:cNvPicPr>
                <a:picLocks noChangeArrowheads="1"/>
              </p:cNvPicPr>
              <p:nvPr/>
            </p:nvPicPr>
            <p:blipFill>
              <a:blip r:embed="rId22" cstate="email"/>
              <a:srcRect/>
              <a:stretch>
                <a:fillRect/>
              </a:stretch>
            </p:blipFill>
            <p:spPr bwMode="auto">
              <a:xfrm>
                <a:off x="5791200" y="1408176"/>
                <a:ext cx="353568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78" name="Text Box 105"/>
              <p:cNvSpPr txBox="1">
                <a:spLocks noChangeArrowheads="1"/>
              </p:cNvSpPr>
              <p:nvPr/>
            </p:nvSpPr>
            <p:spPr bwMode="auto">
              <a:xfrm rot="1361291">
                <a:off x="5802678" y="141602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11" name="Полилиния 34"/>
            <p:cNvGrpSpPr>
              <a:grpSpLocks/>
            </p:cNvGrpSpPr>
            <p:nvPr/>
          </p:nvGrpSpPr>
          <p:grpSpPr bwMode="auto">
            <a:xfrm>
              <a:off x="5997990" y="1417657"/>
              <a:ext cx="305777" cy="332145"/>
              <a:chOff x="5961888" y="1639824"/>
              <a:chExt cx="347472" cy="365760"/>
            </a:xfrm>
          </p:grpSpPr>
          <p:pic>
            <p:nvPicPr>
              <p:cNvPr id="8775" name="Полилиния 34"/>
              <p:cNvPicPr>
                <a:picLocks noChangeArrowheads="1"/>
              </p:cNvPicPr>
              <p:nvPr/>
            </p:nvPicPr>
            <p:blipFill>
              <a:blip r:embed="rId23" cstate="email"/>
              <a:srcRect/>
              <a:stretch>
                <a:fillRect/>
              </a:stretch>
            </p:blipFill>
            <p:spPr bwMode="auto">
              <a:xfrm>
                <a:off x="5961888" y="1639824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76" name="Text Box 108"/>
              <p:cNvSpPr txBox="1">
                <a:spLocks noChangeArrowheads="1"/>
              </p:cNvSpPr>
              <p:nvPr/>
            </p:nvSpPr>
            <p:spPr bwMode="auto">
              <a:xfrm rot="1099206">
                <a:off x="5965036" y="165202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12" name="Полилиния 35"/>
            <p:cNvGrpSpPr>
              <a:grpSpLocks/>
            </p:cNvGrpSpPr>
            <p:nvPr/>
          </p:nvGrpSpPr>
          <p:grpSpPr bwMode="auto">
            <a:xfrm>
              <a:off x="6668554" y="1035690"/>
              <a:ext cx="311142" cy="332145"/>
              <a:chOff x="6723888" y="1219200"/>
              <a:chExt cx="353568" cy="365760"/>
            </a:xfrm>
          </p:grpSpPr>
          <p:pic>
            <p:nvPicPr>
              <p:cNvPr id="8773" name="Полилиния 35"/>
              <p:cNvPicPr>
                <a:picLocks noChangeArrowheads="1"/>
              </p:cNvPicPr>
              <p:nvPr/>
            </p:nvPicPr>
            <p:blipFill>
              <a:blip r:embed="rId24" cstate="email"/>
              <a:srcRect/>
              <a:stretch>
                <a:fillRect/>
              </a:stretch>
            </p:blipFill>
            <p:spPr bwMode="auto">
              <a:xfrm>
                <a:off x="6723888" y="1219200"/>
                <a:ext cx="353568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74" name="Text Box 111"/>
              <p:cNvSpPr txBox="1">
                <a:spLocks noChangeArrowheads="1"/>
              </p:cNvSpPr>
              <p:nvPr/>
            </p:nvSpPr>
            <p:spPr bwMode="auto">
              <a:xfrm rot="-1352263">
                <a:off x="6747656" y="12278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13" name="Полилиния 36"/>
            <p:cNvGrpSpPr>
              <a:grpSpLocks/>
            </p:cNvGrpSpPr>
            <p:nvPr/>
          </p:nvGrpSpPr>
          <p:grpSpPr bwMode="auto">
            <a:xfrm>
              <a:off x="6915322" y="985868"/>
              <a:ext cx="311142" cy="315538"/>
              <a:chOff x="7004304" y="1164336"/>
              <a:chExt cx="353568" cy="347472"/>
            </a:xfrm>
          </p:grpSpPr>
          <p:pic>
            <p:nvPicPr>
              <p:cNvPr id="8771" name="Полилиния 36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004304" y="116433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72" name="Text Box 114"/>
              <p:cNvSpPr txBox="1">
                <a:spLocks noChangeArrowheads="1"/>
              </p:cNvSpPr>
              <p:nvPr/>
            </p:nvSpPr>
            <p:spPr bwMode="auto">
              <a:xfrm>
                <a:off x="7020364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14" name="Полилиния 37"/>
            <p:cNvGrpSpPr>
              <a:grpSpLocks/>
            </p:cNvGrpSpPr>
            <p:nvPr/>
          </p:nvGrpSpPr>
          <p:grpSpPr bwMode="auto">
            <a:xfrm>
              <a:off x="6840218" y="1340156"/>
              <a:ext cx="316506" cy="315538"/>
              <a:chOff x="6918960" y="1554480"/>
              <a:chExt cx="359664" cy="347472"/>
            </a:xfrm>
          </p:grpSpPr>
          <p:pic>
            <p:nvPicPr>
              <p:cNvPr id="8769" name="Полилиния 37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918960" y="1554480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70" name="Text Box 117"/>
              <p:cNvSpPr txBox="1">
                <a:spLocks noChangeArrowheads="1"/>
              </p:cNvSpPr>
              <p:nvPr/>
            </p:nvSpPr>
            <p:spPr bwMode="auto">
              <a:xfrm>
                <a:off x="6939184" y="157335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15" name="Полилиния 38"/>
            <p:cNvGrpSpPr>
              <a:grpSpLocks/>
            </p:cNvGrpSpPr>
            <p:nvPr/>
          </p:nvGrpSpPr>
          <p:grpSpPr bwMode="auto">
            <a:xfrm>
              <a:off x="7199641" y="1268191"/>
              <a:ext cx="311142" cy="315538"/>
              <a:chOff x="7327392" y="1475232"/>
              <a:chExt cx="353568" cy="347472"/>
            </a:xfrm>
          </p:grpSpPr>
          <p:pic>
            <p:nvPicPr>
              <p:cNvPr id="8767" name="Полилиния 38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327392" y="147523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68" name="Text Box 120"/>
              <p:cNvSpPr txBox="1">
                <a:spLocks noChangeArrowheads="1"/>
              </p:cNvSpPr>
              <p:nvPr/>
            </p:nvSpPr>
            <p:spPr bwMode="auto">
              <a:xfrm>
                <a:off x="7345080" y="1494689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16" name="Полилиния 39"/>
            <p:cNvGrpSpPr>
              <a:grpSpLocks/>
            </p:cNvGrpSpPr>
            <p:nvPr/>
          </p:nvGrpSpPr>
          <p:grpSpPr bwMode="auto">
            <a:xfrm>
              <a:off x="5627839" y="1196227"/>
              <a:ext cx="311142" cy="315538"/>
              <a:chOff x="5541264" y="1395984"/>
              <a:chExt cx="353568" cy="347472"/>
            </a:xfrm>
          </p:grpSpPr>
          <p:pic>
            <p:nvPicPr>
              <p:cNvPr id="8765" name="Полилиния 39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5541264" y="139598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66" name="Text Box 123"/>
              <p:cNvSpPr txBox="1">
                <a:spLocks noChangeArrowheads="1"/>
              </p:cNvSpPr>
              <p:nvPr/>
            </p:nvSpPr>
            <p:spPr bwMode="auto">
              <a:xfrm>
                <a:off x="5559140" y="141602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17" name="Полилиния 40"/>
            <p:cNvGrpSpPr>
              <a:grpSpLocks/>
            </p:cNvGrpSpPr>
            <p:nvPr/>
          </p:nvGrpSpPr>
          <p:grpSpPr bwMode="auto">
            <a:xfrm>
              <a:off x="6266216" y="1273727"/>
              <a:ext cx="305777" cy="332145"/>
              <a:chOff x="6266688" y="1481328"/>
              <a:chExt cx="347472" cy="365760"/>
            </a:xfrm>
          </p:grpSpPr>
          <p:pic>
            <p:nvPicPr>
              <p:cNvPr id="8763" name="Полилиния 40"/>
              <p:cNvPicPr>
                <a:picLocks noChangeArrowheads="1"/>
              </p:cNvPicPr>
              <p:nvPr/>
            </p:nvPicPr>
            <p:blipFill>
              <a:blip r:embed="rId25" cstate="email"/>
              <a:srcRect/>
              <a:stretch>
                <a:fillRect/>
              </a:stretch>
            </p:blipFill>
            <p:spPr bwMode="auto">
              <a:xfrm>
                <a:off x="6266688" y="1481328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64" name="Text Box 126"/>
              <p:cNvSpPr txBox="1">
                <a:spLocks noChangeArrowheads="1"/>
              </p:cNvSpPr>
              <p:nvPr/>
            </p:nvSpPr>
            <p:spPr bwMode="auto">
              <a:xfrm rot="-883890">
                <a:off x="6289752" y="1494689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18" name="Полилиния 41"/>
            <p:cNvGrpSpPr>
              <a:grpSpLocks/>
            </p:cNvGrpSpPr>
            <p:nvPr/>
          </p:nvGrpSpPr>
          <p:grpSpPr bwMode="auto">
            <a:xfrm>
              <a:off x="5842419" y="985868"/>
              <a:ext cx="311142" cy="315538"/>
              <a:chOff x="5785104" y="1164336"/>
              <a:chExt cx="353568" cy="347472"/>
            </a:xfrm>
          </p:grpSpPr>
          <p:pic>
            <p:nvPicPr>
              <p:cNvPr id="8761" name="Полилиния 41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5785104" y="116433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62" name="Text Box 129"/>
              <p:cNvSpPr txBox="1">
                <a:spLocks noChangeArrowheads="1"/>
              </p:cNvSpPr>
              <p:nvPr/>
            </p:nvSpPr>
            <p:spPr bwMode="auto">
              <a:xfrm>
                <a:off x="5802678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19" name="Полилиния 42"/>
            <p:cNvGrpSpPr>
              <a:grpSpLocks/>
            </p:cNvGrpSpPr>
            <p:nvPr/>
          </p:nvGrpSpPr>
          <p:grpSpPr bwMode="auto">
            <a:xfrm>
              <a:off x="6271580" y="1699981"/>
              <a:ext cx="311142" cy="315538"/>
              <a:chOff x="6272784" y="1950720"/>
              <a:chExt cx="353568" cy="347472"/>
            </a:xfrm>
          </p:grpSpPr>
          <p:pic>
            <p:nvPicPr>
              <p:cNvPr id="8759" name="Полилиния 42"/>
              <p:cNvPicPr>
                <a:picLocks noChangeArrowheads="1"/>
              </p:cNvPicPr>
              <p:nvPr/>
            </p:nvPicPr>
            <p:blipFill>
              <a:blip r:embed="rId26" cstate="email"/>
              <a:srcRect/>
              <a:stretch>
                <a:fillRect/>
              </a:stretch>
            </p:blipFill>
            <p:spPr bwMode="auto">
              <a:xfrm>
                <a:off x="6272784" y="195072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60" name="Text Box 132"/>
              <p:cNvSpPr txBox="1">
                <a:spLocks noChangeArrowheads="1"/>
              </p:cNvSpPr>
              <p:nvPr/>
            </p:nvSpPr>
            <p:spPr bwMode="auto">
              <a:xfrm>
                <a:off x="6289752" y="196669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20" name="Полилиния 43"/>
            <p:cNvGrpSpPr>
              <a:grpSpLocks/>
            </p:cNvGrpSpPr>
            <p:nvPr/>
          </p:nvGrpSpPr>
          <p:grpSpPr bwMode="auto">
            <a:xfrm>
              <a:off x="6394964" y="1976768"/>
              <a:ext cx="311142" cy="326610"/>
              <a:chOff x="6412992" y="2255520"/>
              <a:chExt cx="353568" cy="359664"/>
            </a:xfrm>
          </p:grpSpPr>
          <p:pic>
            <p:nvPicPr>
              <p:cNvPr id="8757" name="Полилиния 43"/>
              <p:cNvPicPr>
                <a:picLocks noChangeArrowheads="1"/>
              </p:cNvPicPr>
              <p:nvPr/>
            </p:nvPicPr>
            <p:blipFill>
              <a:blip r:embed="rId27" cstate="email"/>
              <a:srcRect/>
              <a:stretch>
                <a:fillRect/>
              </a:stretch>
            </p:blipFill>
            <p:spPr bwMode="auto">
              <a:xfrm>
                <a:off x="6412992" y="2255520"/>
                <a:ext cx="353568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58" name="Text Box 135"/>
              <p:cNvSpPr txBox="1">
                <a:spLocks noChangeArrowheads="1"/>
              </p:cNvSpPr>
              <p:nvPr/>
            </p:nvSpPr>
            <p:spPr bwMode="auto">
              <a:xfrm rot="1666315">
                <a:off x="6430530" y="225725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21" name="Полилиния 44"/>
            <p:cNvGrpSpPr>
              <a:grpSpLocks/>
            </p:cNvGrpSpPr>
            <p:nvPr/>
          </p:nvGrpSpPr>
          <p:grpSpPr bwMode="auto">
            <a:xfrm>
              <a:off x="6486161" y="2198199"/>
              <a:ext cx="311142" cy="315538"/>
              <a:chOff x="6516624" y="2499360"/>
              <a:chExt cx="353568" cy="347472"/>
            </a:xfrm>
          </p:grpSpPr>
          <p:pic>
            <p:nvPicPr>
              <p:cNvPr id="8755" name="Полилиния 44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16624" y="249936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56" name="Text Box 138"/>
              <p:cNvSpPr txBox="1">
                <a:spLocks noChangeArrowheads="1"/>
              </p:cNvSpPr>
              <p:nvPr/>
            </p:nvSpPr>
            <p:spPr bwMode="auto">
              <a:xfrm>
                <a:off x="6533289" y="251737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22" name="Полилиния 45"/>
            <p:cNvGrpSpPr>
              <a:grpSpLocks/>
            </p:cNvGrpSpPr>
            <p:nvPr/>
          </p:nvGrpSpPr>
          <p:grpSpPr bwMode="auto">
            <a:xfrm>
              <a:off x="6555899" y="1771945"/>
              <a:ext cx="311142" cy="315538"/>
              <a:chOff x="6595872" y="2029968"/>
              <a:chExt cx="353568" cy="347472"/>
            </a:xfrm>
          </p:grpSpPr>
          <p:pic>
            <p:nvPicPr>
              <p:cNvPr id="8753" name="Полилиния 45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6595872" y="202996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54" name="Text Box 141"/>
              <p:cNvSpPr txBox="1">
                <a:spLocks noChangeArrowheads="1"/>
              </p:cNvSpPr>
              <p:nvPr/>
            </p:nvSpPr>
            <p:spPr bwMode="auto">
              <a:xfrm>
                <a:off x="6614468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23" name="Полилиния 46"/>
            <p:cNvGrpSpPr>
              <a:grpSpLocks/>
            </p:cNvGrpSpPr>
            <p:nvPr/>
          </p:nvGrpSpPr>
          <p:grpSpPr bwMode="auto">
            <a:xfrm>
              <a:off x="6679283" y="2054269"/>
              <a:ext cx="316506" cy="321074"/>
              <a:chOff x="6736080" y="2340864"/>
              <a:chExt cx="359664" cy="353568"/>
            </a:xfrm>
          </p:grpSpPr>
          <p:pic>
            <p:nvPicPr>
              <p:cNvPr id="8751" name="Полилиния 46"/>
              <p:cNvPicPr>
                <a:picLocks noChangeArrowheads="1"/>
              </p:cNvPicPr>
              <p:nvPr/>
            </p:nvPicPr>
            <p:blipFill>
              <a:blip r:embed="rId28" cstate="email"/>
              <a:srcRect/>
              <a:stretch>
                <a:fillRect/>
              </a:stretch>
            </p:blipFill>
            <p:spPr bwMode="auto">
              <a:xfrm>
                <a:off x="6736080" y="2340864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52" name="Text Box 144"/>
              <p:cNvSpPr txBox="1">
                <a:spLocks noChangeArrowheads="1"/>
              </p:cNvSpPr>
              <p:nvPr/>
            </p:nvSpPr>
            <p:spPr bwMode="auto">
              <a:xfrm rot="1771934">
                <a:off x="6757384" y="233776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24" name="Полилиния 47"/>
            <p:cNvGrpSpPr>
              <a:grpSpLocks/>
            </p:cNvGrpSpPr>
            <p:nvPr/>
          </p:nvGrpSpPr>
          <p:grpSpPr bwMode="auto">
            <a:xfrm>
              <a:off x="7038705" y="2054269"/>
              <a:ext cx="311142" cy="321074"/>
              <a:chOff x="7144512" y="2340864"/>
              <a:chExt cx="353568" cy="353568"/>
            </a:xfrm>
          </p:grpSpPr>
          <p:pic>
            <p:nvPicPr>
              <p:cNvPr id="8749" name="Полилиния 47"/>
              <p:cNvPicPr>
                <a:picLocks noChangeArrowheads="1"/>
              </p:cNvPicPr>
              <p:nvPr/>
            </p:nvPicPr>
            <p:blipFill>
              <a:blip r:embed="rId29" cstate="email"/>
              <a:srcRect/>
              <a:stretch>
                <a:fillRect/>
              </a:stretch>
            </p:blipFill>
            <p:spPr bwMode="auto">
              <a:xfrm>
                <a:off x="7144512" y="2340864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50" name="Text Box 147"/>
              <p:cNvSpPr txBox="1">
                <a:spLocks noChangeArrowheads="1"/>
              </p:cNvSpPr>
              <p:nvPr/>
            </p:nvSpPr>
            <p:spPr bwMode="auto">
              <a:xfrm rot="1771934">
                <a:off x="7163280" y="233776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25" name="Полилиния 48"/>
            <p:cNvGrpSpPr>
              <a:grpSpLocks/>
            </p:cNvGrpSpPr>
            <p:nvPr/>
          </p:nvGrpSpPr>
          <p:grpSpPr bwMode="auto">
            <a:xfrm>
              <a:off x="6840218" y="1771945"/>
              <a:ext cx="316506" cy="315538"/>
              <a:chOff x="6918960" y="2029968"/>
              <a:chExt cx="359664" cy="347472"/>
            </a:xfrm>
          </p:grpSpPr>
          <p:pic>
            <p:nvPicPr>
              <p:cNvPr id="8747" name="Полилиния 48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918960" y="2029968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48" name="Text Box 150"/>
              <p:cNvSpPr txBox="1">
                <a:spLocks noChangeArrowheads="1"/>
              </p:cNvSpPr>
              <p:nvPr/>
            </p:nvSpPr>
            <p:spPr bwMode="auto">
              <a:xfrm>
                <a:off x="6939184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26" name="Полилиния 49"/>
            <p:cNvGrpSpPr>
              <a:grpSpLocks/>
            </p:cNvGrpSpPr>
            <p:nvPr/>
          </p:nvGrpSpPr>
          <p:grpSpPr bwMode="auto">
            <a:xfrm>
              <a:off x="7537605" y="559614"/>
              <a:ext cx="316506" cy="321074"/>
              <a:chOff x="7711440" y="694944"/>
              <a:chExt cx="359664" cy="353568"/>
            </a:xfrm>
          </p:grpSpPr>
          <p:pic>
            <p:nvPicPr>
              <p:cNvPr id="8745" name="Полилиния 49"/>
              <p:cNvPicPr>
                <a:picLocks noChangeArrowheads="1"/>
              </p:cNvPicPr>
              <p:nvPr/>
            </p:nvPicPr>
            <p:blipFill>
              <a:blip r:embed="rId30" cstate="email"/>
              <a:srcRect/>
              <a:stretch>
                <a:fillRect/>
              </a:stretch>
            </p:blipFill>
            <p:spPr bwMode="auto">
              <a:xfrm>
                <a:off x="7711440" y="694944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46" name="Text Box 153"/>
              <p:cNvSpPr txBox="1">
                <a:spLocks noChangeArrowheads="1"/>
              </p:cNvSpPr>
              <p:nvPr/>
            </p:nvSpPr>
            <p:spPr bwMode="auto">
              <a:xfrm rot="1874303">
                <a:off x="7733404" y="68732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27" name="Полилиния 50"/>
            <p:cNvGrpSpPr>
              <a:grpSpLocks/>
            </p:cNvGrpSpPr>
            <p:nvPr/>
          </p:nvGrpSpPr>
          <p:grpSpPr bwMode="auto">
            <a:xfrm>
              <a:off x="6968967" y="487650"/>
              <a:ext cx="311142" cy="321074"/>
              <a:chOff x="7065264" y="615696"/>
              <a:chExt cx="353568" cy="353568"/>
            </a:xfrm>
          </p:grpSpPr>
          <p:pic>
            <p:nvPicPr>
              <p:cNvPr id="8743" name="Полилиния 50"/>
              <p:cNvPicPr>
                <a:picLocks noChangeArrowheads="1"/>
              </p:cNvPicPr>
              <p:nvPr/>
            </p:nvPicPr>
            <p:blipFill>
              <a:blip r:embed="rId31" cstate="email"/>
              <a:srcRect/>
              <a:stretch>
                <a:fillRect/>
              </a:stretch>
            </p:blipFill>
            <p:spPr bwMode="auto">
              <a:xfrm>
                <a:off x="7065264" y="615696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44" name="Text Box 156"/>
              <p:cNvSpPr txBox="1">
                <a:spLocks noChangeArrowheads="1"/>
              </p:cNvSpPr>
              <p:nvPr/>
            </p:nvSpPr>
            <p:spPr bwMode="auto">
              <a:xfrm rot="1874303">
                <a:off x="7083972" y="60866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28" name="Полилиния 51"/>
            <p:cNvGrpSpPr>
              <a:grpSpLocks/>
            </p:cNvGrpSpPr>
            <p:nvPr/>
          </p:nvGrpSpPr>
          <p:grpSpPr bwMode="auto">
            <a:xfrm>
              <a:off x="7913121" y="127825"/>
              <a:ext cx="311142" cy="315538"/>
              <a:chOff x="8138160" y="219456"/>
              <a:chExt cx="353568" cy="347472"/>
            </a:xfrm>
          </p:grpSpPr>
          <p:pic>
            <p:nvPicPr>
              <p:cNvPr id="8741" name="Полилиния 51"/>
              <p:cNvPicPr>
                <a:picLocks noChangeArrowheads="1"/>
              </p:cNvPicPr>
              <p:nvPr/>
            </p:nvPicPr>
            <p:blipFill>
              <a:blip r:embed="rId32" cstate="email"/>
              <a:srcRect/>
              <a:stretch>
                <a:fillRect/>
              </a:stretch>
            </p:blipFill>
            <p:spPr bwMode="auto">
              <a:xfrm>
                <a:off x="8138160" y="21945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42" name="Text Box 159"/>
              <p:cNvSpPr txBox="1">
                <a:spLocks noChangeArrowheads="1"/>
              </p:cNvSpPr>
              <p:nvPr/>
            </p:nvSpPr>
            <p:spPr bwMode="auto">
              <a:xfrm>
                <a:off x="8156870" y="23600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29" name="Полилиния 52"/>
            <p:cNvGrpSpPr>
              <a:grpSpLocks/>
            </p:cNvGrpSpPr>
            <p:nvPr/>
          </p:nvGrpSpPr>
          <p:grpSpPr bwMode="auto">
            <a:xfrm>
              <a:off x="7628802" y="199790"/>
              <a:ext cx="311142" cy="315538"/>
              <a:chOff x="7815072" y="298704"/>
              <a:chExt cx="353568" cy="347472"/>
            </a:xfrm>
          </p:grpSpPr>
          <p:pic>
            <p:nvPicPr>
              <p:cNvPr id="8739" name="Полилиния 52"/>
              <p:cNvPicPr>
                <a:picLocks noChangeArrowheads="1"/>
              </p:cNvPicPr>
              <p:nvPr/>
            </p:nvPicPr>
            <p:blipFill>
              <a:blip r:embed="rId33" cstate="email"/>
              <a:srcRect/>
              <a:stretch>
                <a:fillRect/>
              </a:stretch>
            </p:blipFill>
            <p:spPr bwMode="auto">
              <a:xfrm>
                <a:off x="7815072" y="29870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40" name="Text Box 162"/>
              <p:cNvSpPr txBox="1">
                <a:spLocks noChangeArrowheads="1"/>
              </p:cNvSpPr>
              <p:nvPr/>
            </p:nvSpPr>
            <p:spPr bwMode="auto">
              <a:xfrm>
                <a:off x="7832154" y="3146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30" name="Полилиния 53"/>
            <p:cNvGrpSpPr>
              <a:grpSpLocks/>
            </p:cNvGrpSpPr>
            <p:nvPr/>
          </p:nvGrpSpPr>
          <p:grpSpPr bwMode="auto">
            <a:xfrm>
              <a:off x="7913121" y="626044"/>
              <a:ext cx="311142" cy="315538"/>
              <a:chOff x="8138160" y="768096"/>
              <a:chExt cx="353568" cy="347472"/>
            </a:xfrm>
          </p:grpSpPr>
          <p:pic>
            <p:nvPicPr>
              <p:cNvPr id="8737" name="Полилиния 53"/>
              <p:cNvPicPr>
                <a:picLocks noChangeArrowheads="1"/>
              </p:cNvPicPr>
              <p:nvPr/>
            </p:nvPicPr>
            <p:blipFill>
              <a:blip r:embed="rId32" cstate="email"/>
              <a:srcRect/>
              <a:stretch>
                <a:fillRect/>
              </a:stretch>
            </p:blipFill>
            <p:spPr bwMode="auto">
              <a:xfrm>
                <a:off x="8138160" y="76809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38" name="Text Box 165"/>
              <p:cNvSpPr txBox="1">
                <a:spLocks noChangeArrowheads="1"/>
              </p:cNvSpPr>
              <p:nvPr/>
            </p:nvSpPr>
            <p:spPr bwMode="auto">
              <a:xfrm>
                <a:off x="8156870" y="78667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31" name="Полилиния 54"/>
            <p:cNvGrpSpPr>
              <a:grpSpLocks/>
            </p:cNvGrpSpPr>
            <p:nvPr/>
          </p:nvGrpSpPr>
          <p:grpSpPr bwMode="auto">
            <a:xfrm>
              <a:off x="8036504" y="415685"/>
              <a:ext cx="316506" cy="321074"/>
              <a:chOff x="8278368" y="536448"/>
              <a:chExt cx="359664" cy="353568"/>
            </a:xfrm>
          </p:grpSpPr>
          <p:pic>
            <p:nvPicPr>
              <p:cNvPr id="8735" name="Полилиния 54"/>
              <p:cNvPicPr>
                <a:picLocks noChangeArrowheads="1"/>
              </p:cNvPicPr>
              <p:nvPr/>
            </p:nvPicPr>
            <p:blipFill>
              <a:blip r:embed="rId34" cstate="email"/>
              <a:srcRect/>
              <a:stretch>
                <a:fillRect/>
              </a:stretch>
            </p:blipFill>
            <p:spPr bwMode="auto">
              <a:xfrm>
                <a:off x="8278368" y="536448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36" name="Text Box 168"/>
              <p:cNvSpPr txBox="1">
                <a:spLocks noChangeArrowheads="1"/>
              </p:cNvSpPr>
              <p:nvPr/>
            </p:nvSpPr>
            <p:spPr bwMode="auto">
              <a:xfrm rot="1874303">
                <a:off x="8301657" y="52999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32" name="Полилиния 55"/>
            <p:cNvGrpSpPr>
              <a:grpSpLocks/>
            </p:cNvGrpSpPr>
            <p:nvPr/>
          </p:nvGrpSpPr>
          <p:grpSpPr bwMode="auto">
            <a:xfrm>
              <a:off x="6555899" y="1340156"/>
              <a:ext cx="311142" cy="315538"/>
              <a:chOff x="6595872" y="1554480"/>
              <a:chExt cx="353568" cy="347472"/>
            </a:xfrm>
          </p:grpSpPr>
          <p:pic>
            <p:nvPicPr>
              <p:cNvPr id="8733" name="Полилиния 55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95872" y="155448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34" name="Text Box 171"/>
              <p:cNvSpPr txBox="1">
                <a:spLocks noChangeArrowheads="1"/>
              </p:cNvSpPr>
              <p:nvPr/>
            </p:nvSpPr>
            <p:spPr bwMode="auto">
              <a:xfrm>
                <a:off x="6614468" y="157335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8201" name="Группа 387"/>
          <p:cNvGrpSpPr>
            <a:grpSpLocks/>
          </p:cNvGrpSpPr>
          <p:nvPr/>
        </p:nvGrpSpPr>
        <p:grpSpPr bwMode="auto">
          <a:xfrm>
            <a:off x="-828675" y="333375"/>
            <a:ext cx="9285288" cy="7124700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8682" name="Полилиния 386"/>
            <p:cNvGrpSpPr>
              <a:grpSpLocks/>
            </p:cNvGrpSpPr>
            <p:nvPr/>
          </p:nvGrpSpPr>
          <p:grpSpPr bwMode="auto">
            <a:xfrm>
              <a:off x="310896" y="755904"/>
              <a:ext cx="4090416" cy="6248400"/>
              <a:chOff x="310896" y="755904"/>
              <a:chExt cx="4090416" cy="6248400"/>
            </a:xfrm>
          </p:grpSpPr>
          <p:pic>
            <p:nvPicPr>
              <p:cNvPr id="8683" name="Полилиния 386"/>
              <p:cNvPicPr>
                <a:picLocks noChangeArrowheads="1"/>
              </p:cNvPicPr>
              <p:nvPr/>
            </p:nvPicPr>
            <p:blipFill>
              <a:blip r:embed="rId35" cstate="email"/>
              <a:srcRect/>
              <a:stretch>
                <a:fillRect/>
              </a:stretch>
            </p:blipFill>
            <p:spPr bwMode="auto">
              <a:xfrm>
                <a:off x="310896" y="755904"/>
                <a:ext cx="4090416" cy="624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84" name="Text Box 20"/>
              <p:cNvSpPr txBox="1">
                <a:spLocks noChangeArrowheads="1"/>
              </p:cNvSpPr>
              <p:nvPr/>
            </p:nvSpPr>
            <p:spPr bwMode="auto">
              <a:xfrm rot="3406944">
                <a:off x="-1350748" y="3554015"/>
                <a:ext cx="7124638" cy="621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7" name="Облако 106"/>
          <p:cNvSpPr/>
          <p:nvPr/>
        </p:nvSpPr>
        <p:spPr>
          <a:xfrm>
            <a:off x="1439886" y="29070"/>
            <a:ext cx="7677336" cy="1428761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305" name="Text Box 657"/>
          <p:cNvSpPr txBox="1">
            <a:spLocks noChangeArrowheads="1"/>
          </p:cNvSpPr>
          <p:nvPr/>
        </p:nvSpPr>
        <p:spPr bwMode="auto">
          <a:xfrm>
            <a:off x="1476375" y="333375"/>
            <a:ext cx="781208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3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Цель и содержание общения в 4-5 лет</a:t>
            </a:r>
          </a:p>
        </p:txBody>
      </p:sp>
      <p:grpSp>
        <p:nvGrpSpPr>
          <p:cNvPr id="8223" name="Group 660"/>
          <p:cNvGrpSpPr>
            <a:grpSpLocks/>
          </p:cNvGrpSpPr>
          <p:nvPr/>
        </p:nvGrpSpPr>
        <p:grpSpPr bwMode="auto">
          <a:xfrm>
            <a:off x="-63500" y="5564188"/>
            <a:ext cx="9369425" cy="1455737"/>
            <a:chOff x="-37" y="3523"/>
            <a:chExt cx="5902" cy="917"/>
          </a:xfrm>
        </p:grpSpPr>
        <p:grpSp>
          <p:nvGrpSpPr>
            <p:cNvPr id="8240" name="Group 661"/>
            <p:cNvGrpSpPr>
              <a:grpSpLocks/>
            </p:cNvGrpSpPr>
            <p:nvPr/>
          </p:nvGrpSpPr>
          <p:grpSpPr bwMode="auto">
            <a:xfrm>
              <a:off x="-37" y="3523"/>
              <a:ext cx="5837" cy="838"/>
              <a:chOff x="-77" y="2683"/>
              <a:chExt cx="5837" cy="838"/>
            </a:xfrm>
          </p:grpSpPr>
          <p:sp>
            <p:nvSpPr>
              <p:cNvPr id="117" name="Полилиния 116"/>
              <p:cNvSpPr/>
              <p:nvPr/>
            </p:nvSpPr>
            <p:spPr>
              <a:xfrm>
                <a:off x="-33" y="2576"/>
                <a:ext cx="5769" cy="936"/>
              </a:xfrm>
              <a:custGeom>
                <a:avLst/>
                <a:gdLst>
                  <a:gd name="connsiteX0" fmla="*/ 0 w 7531100"/>
                  <a:gd name="connsiteY0" fmla="*/ 0 h 1384300"/>
                  <a:gd name="connsiteX1" fmla="*/ 3200400 w 7531100"/>
                  <a:gd name="connsiteY1" fmla="*/ 12700 h 1384300"/>
                  <a:gd name="connsiteX2" fmla="*/ 6070600 w 7531100"/>
                  <a:gd name="connsiteY2" fmla="*/ 241300 h 1384300"/>
                  <a:gd name="connsiteX3" fmla="*/ 7531100 w 7531100"/>
                  <a:gd name="connsiteY3" fmla="*/ 1371600 h 1384300"/>
                  <a:gd name="connsiteX4" fmla="*/ 0 w 7531100"/>
                  <a:gd name="connsiteY4" fmla="*/ 1384300 h 1384300"/>
                  <a:gd name="connsiteX5" fmla="*/ 0 w 7531100"/>
                  <a:gd name="connsiteY5" fmla="*/ 0 h 1384300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18023 w 7531100"/>
                  <a:gd name="connsiteY3" fmla="*/ 311666 h 1711869"/>
                  <a:gd name="connsiteX4" fmla="*/ 7531100 w 7531100"/>
                  <a:gd name="connsiteY4" fmla="*/ 1699169 h 1711869"/>
                  <a:gd name="connsiteX5" fmla="*/ 0 w 7531100"/>
                  <a:gd name="connsiteY5" fmla="*/ 1711869 h 1711869"/>
                  <a:gd name="connsiteX6" fmla="*/ 0 w 7531100"/>
                  <a:gd name="connsiteY6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18023 w 7531100"/>
                  <a:gd name="connsiteY3" fmla="*/ 311666 h 1711869"/>
                  <a:gd name="connsiteX4" fmla="*/ 7531100 w 7531100"/>
                  <a:gd name="connsiteY4" fmla="*/ 1699169 h 1711869"/>
                  <a:gd name="connsiteX5" fmla="*/ 0 w 7531100"/>
                  <a:gd name="connsiteY5" fmla="*/ 1711869 h 1711869"/>
                  <a:gd name="connsiteX6" fmla="*/ 0 w 7531100"/>
                  <a:gd name="connsiteY6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18023 w 7531100"/>
                  <a:gd name="connsiteY3" fmla="*/ 311666 h 1711869"/>
                  <a:gd name="connsiteX4" fmla="*/ 7531100 w 7531100"/>
                  <a:gd name="connsiteY4" fmla="*/ 1699169 h 1711869"/>
                  <a:gd name="connsiteX5" fmla="*/ 0 w 7531100"/>
                  <a:gd name="connsiteY5" fmla="*/ 1711869 h 1711869"/>
                  <a:gd name="connsiteX6" fmla="*/ 0 w 7531100"/>
                  <a:gd name="connsiteY6" fmla="*/ 327569 h 1711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31100" h="1711869">
                    <a:moveTo>
                      <a:pt x="0" y="327569"/>
                    </a:moveTo>
                    <a:cubicBezTo>
                      <a:pt x="998562" y="0"/>
                      <a:pt x="2157430" y="512234"/>
                      <a:pt x="3200400" y="340269"/>
                    </a:cubicBezTo>
                    <a:cubicBezTo>
                      <a:pt x="4225399" y="178329"/>
                      <a:pt x="5274201" y="94191"/>
                      <a:pt x="6070600" y="568869"/>
                    </a:cubicBezTo>
                    <a:cubicBezTo>
                      <a:pt x="6563499" y="668857"/>
                      <a:pt x="7177844" y="446598"/>
                      <a:pt x="7518023" y="311666"/>
                    </a:cubicBezTo>
                    <a:lnTo>
                      <a:pt x="7531100" y="1699169"/>
                    </a:lnTo>
                    <a:lnTo>
                      <a:pt x="0" y="1711869"/>
                    </a:lnTo>
                    <a:lnTo>
                      <a:pt x="0" y="327569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488950"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>
                <a:off x="-66" y="2887"/>
                <a:ext cx="5826" cy="625"/>
              </a:xfrm>
              <a:custGeom>
                <a:avLst/>
                <a:gdLst>
                  <a:gd name="connsiteX0" fmla="*/ 9194800 w 9781117"/>
                  <a:gd name="connsiteY0" fmla="*/ 511588 h 2492788"/>
                  <a:gd name="connsiteX1" fmla="*/ 5715000 w 9781117"/>
                  <a:gd name="connsiteY1" fmla="*/ 295688 h 2492788"/>
                  <a:gd name="connsiteX2" fmla="*/ 1765300 w 9781117"/>
                  <a:gd name="connsiteY2" fmla="*/ 943388 h 2492788"/>
                  <a:gd name="connsiteX3" fmla="*/ 63500 w 9781117"/>
                  <a:gd name="connsiteY3" fmla="*/ 816388 h 2492788"/>
                  <a:gd name="connsiteX4" fmla="*/ 0 w 9781117"/>
                  <a:gd name="connsiteY4" fmla="*/ 2480088 h 2492788"/>
                  <a:gd name="connsiteX5" fmla="*/ 9232900 w 9781117"/>
                  <a:gd name="connsiteY5" fmla="*/ 2492788 h 2492788"/>
                  <a:gd name="connsiteX6" fmla="*/ 9194800 w 9781117"/>
                  <a:gd name="connsiteY6" fmla="*/ 511588 h 2492788"/>
                  <a:gd name="connsiteX0" fmla="*/ 9194800 w 9247681"/>
                  <a:gd name="connsiteY0" fmla="*/ 511588 h 2492788"/>
                  <a:gd name="connsiteX1" fmla="*/ 5715000 w 9247681"/>
                  <a:gd name="connsiteY1" fmla="*/ 295688 h 2492788"/>
                  <a:gd name="connsiteX2" fmla="*/ 1765300 w 9247681"/>
                  <a:gd name="connsiteY2" fmla="*/ 943388 h 2492788"/>
                  <a:gd name="connsiteX3" fmla="*/ 63500 w 9247681"/>
                  <a:gd name="connsiteY3" fmla="*/ 816388 h 2492788"/>
                  <a:gd name="connsiteX4" fmla="*/ 0 w 9247681"/>
                  <a:gd name="connsiteY4" fmla="*/ 2480088 h 2492788"/>
                  <a:gd name="connsiteX5" fmla="*/ 9232900 w 9247681"/>
                  <a:gd name="connsiteY5" fmla="*/ 2492788 h 2492788"/>
                  <a:gd name="connsiteX6" fmla="*/ 9194800 w 9247681"/>
                  <a:gd name="connsiteY6" fmla="*/ 511588 h 2492788"/>
                  <a:gd name="connsiteX0" fmla="*/ 9194800 w 9247681"/>
                  <a:gd name="connsiteY0" fmla="*/ 511588 h 2492788"/>
                  <a:gd name="connsiteX1" fmla="*/ 5715000 w 9247681"/>
                  <a:gd name="connsiteY1" fmla="*/ 295688 h 2492788"/>
                  <a:gd name="connsiteX2" fmla="*/ 1765300 w 9247681"/>
                  <a:gd name="connsiteY2" fmla="*/ 943388 h 2492788"/>
                  <a:gd name="connsiteX3" fmla="*/ 63500 w 9247681"/>
                  <a:gd name="connsiteY3" fmla="*/ 816388 h 2492788"/>
                  <a:gd name="connsiteX4" fmla="*/ 0 w 9247681"/>
                  <a:gd name="connsiteY4" fmla="*/ 2480088 h 2492788"/>
                  <a:gd name="connsiteX5" fmla="*/ 9232900 w 9247681"/>
                  <a:gd name="connsiteY5" fmla="*/ 2492788 h 2492788"/>
                  <a:gd name="connsiteX6" fmla="*/ 9194800 w 9247681"/>
                  <a:gd name="connsiteY6" fmla="*/ 511588 h 2492788"/>
                  <a:gd name="connsiteX0" fmla="*/ 9194800 w 9247681"/>
                  <a:gd name="connsiteY0" fmla="*/ 511588 h 2492788"/>
                  <a:gd name="connsiteX1" fmla="*/ 5715000 w 9247681"/>
                  <a:gd name="connsiteY1" fmla="*/ 295688 h 2492788"/>
                  <a:gd name="connsiteX2" fmla="*/ 1765300 w 9247681"/>
                  <a:gd name="connsiteY2" fmla="*/ 943388 h 2492788"/>
                  <a:gd name="connsiteX3" fmla="*/ 63500 w 9247681"/>
                  <a:gd name="connsiteY3" fmla="*/ 816388 h 2492788"/>
                  <a:gd name="connsiteX4" fmla="*/ 0 w 9247681"/>
                  <a:gd name="connsiteY4" fmla="*/ 2480088 h 2492788"/>
                  <a:gd name="connsiteX5" fmla="*/ 9232900 w 9247681"/>
                  <a:gd name="connsiteY5" fmla="*/ 2492788 h 2492788"/>
                  <a:gd name="connsiteX6" fmla="*/ 9194800 w 9247681"/>
                  <a:gd name="connsiteY6" fmla="*/ 511588 h 2492788"/>
                  <a:gd name="connsiteX0" fmla="*/ 9194800 w 9247681"/>
                  <a:gd name="connsiteY0" fmla="*/ 487658 h 2468858"/>
                  <a:gd name="connsiteX1" fmla="*/ 5715000 w 9247681"/>
                  <a:gd name="connsiteY1" fmla="*/ 271758 h 2468858"/>
                  <a:gd name="connsiteX2" fmla="*/ 1765300 w 9247681"/>
                  <a:gd name="connsiteY2" fmla="*/ 919458 h 2468858"/>
                  <a:gd name="connsiteX3" fmla="*/ 63500 w 9247681"/>
                  <a:gd name="connsiteY3" fmla="*/ 792458 h 2468858"/>
                  <a:gd name="connsiteX4" fmla="*/ 0 w 9247681"/>
                  <a:gd name="connsiteY4" fmla="*/ 2456158 h 2468858"/>
                  <a:gd name="connsiteX5" fmla="*/ 9232900 w 9247681"/>
                  <a:gd name="connsiteY5" fmla="*/ 2468858 h 2468858"/>
                  <a:gd name="connsiteX6" fmla="*/ 9194800 w 9247681"/>
                  <a:gd name="connsiteY6" fmla="*/ 487658 h 2468858"/>
                  <a:gd name="connsiteX0" fmla="*/ 9194800 w 9247681"/>
                  <a:gd name="connsiteY0" fmla="*/ 487658 h 2468858"/>
                  <a:gd name="connsiteX1" fmla="*/ 5715000 w 9247681"/>
                  <a:gd name="connsiteY1" fmla="*/ 271758 h 2468858"/>
                  <a:gd name="connsiteX2" fmla="*/ 1765300 w 9247681"/>
                  <a:gd name="connsiteY2" fmla="*/ 919458 h 2468858"/>
                  <a:gd name="connsiteX3" fmla="*/ 63500 w 9247681"/>
                  <a:gd name="connsiteY3" fmla="*/ 792458 h 2468858"/>
                  <a:gd name="connsiteX4" fmla="*/ 0 w 9247681"/>
                  <a:gd name="connsiteY4" fmla="*/ 2456158 h 2468858"/>
                  <a:gd name="connsiteX5" fmla="*/ 9232900 w 9247681"/>
                  <a:gd name="connsiteY5" fmla="*/ 2468858 h 2468858"/>
                  <a:gd name="connsiteX6" fmla="*/ 9194800 w 9247681"/>
                  <a:gd name="connsiteY6" fmla="*/ 487658 h 2468858"/>
                  <a:gd name="connsiteX0" fmla="*/ 9194800 w 9247681"/>
                  <a:gd name="connsiteY0" fmla="*/ 487658 h 2468858"/>
                  <a:gd name="connsiteX1" fmla="*/ 5715000 w 9247681"/>
                  <a:gd name="connsiteY1" fmla="*/ 271758 h 2468858"/>
                  <a:gd name="connsiteX2" fmla="*/ 1765300 w 9247681"/>
                  <a:gd name="connsiteY2" fmla="*/ 919458 h 2468858"/>
                  <a:gd name="connsiteX3" fmla="*/ 63500 w 9247681"/>
                  <a:gd name="connsiteY3" fmla="*/ 792458 h 2468858"/>
                  <a:gd name="connsiteX4" fmla="*/ 0 w 9247681"/>
                  <a:gd name="connsiteY4" fmla="*/ 2456158 h 2468858"/>
                  <a:gd name="connsiteX5" fmla="*/ 9232900 w 9247681"/>
                  <a:gd name="connsiteY5" fmla="*/ 2468858 h 2468858"/>
                  <a:gd name="connsiteX6" fmla="*/ 9194800 w 9247681"/>
                  <a:gd name="connsiteY6" fmla="*/ 487658 h 246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681" h="2468858">
                    <a:moveTo>
                      <a:pt x="9194800" y="487658"/>
                    </a:moveTo>
                    <a:cubicBezTo>
                      <a:pt x="8608483" y="121475"/>
                      <a:pt x="6832055" y="802503"/>
                      <a:pt x="5715000" y="271758"/>
                    </a:cubicBezTo>
                    <a:cubicBezTo>
                      <a:pt x="5445623" y="0"/>
                      <a:pt x="2116574" y="444364"/>
                      <a:pt x="1765300" y="919458"/>
                    </a:cubicBezTo>
                    <a:cubicBezTo>
                      <a:pt x="1117095" y="1140637"/>
                      <a:pt x="630767" y="834791"/>
                      <a:pt x="63500" y="792458"/>
                    </a:cubicBezTo>
                    <a:lnTo>
                      <a:pt x="0" y="2456158"/>
                    </a:lnTo>
                    <a:lnTo>
                      <a:pt x="9232900" y="2468858"/>
                    </a:lnTo>
                    <a:cubicBezTo>
                      <a:pt x="9215861" y="1804322"/>
                      <a:pt x="9247681" y="1320553"/>
                      <a:pt x="9194800" y="487658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488950"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8241" name="Group 668"/>
            <p:cNvGrpSpPr>
              <a:grpSpLocks/>
            </p:cNvGrpSpPr>
            <p:nvPr/>
          </p:nvGrpSpPr>
          <p:grpSpPr bwMode="auto">
            <a:xfrm>
              <a:off x="8" y="3556"/>
              <a:ext cx="5857" cy="884"/>
              <a:chOff x="0" y="3529"/>
              <a:chExt cx="5857" cy="884"/>
            </a:xfrm>
          </p:grpSpPr>
          <p:grpSp>
            <p:nvGrpSpPr>
              <p:cNvPr id="8242" name="Группа 143"/>
              <p:cNvGrpSpPr>
                <a:grpSpLocks/>
              </p:cNvGrpSpPr>
              <p:nvPr/>
            </p:nvGrpSpPr>
            <p:grpSpPr bwMode="auto">
              <a:xfrm rot="626960">
                <a:off x="4957" y="3738"/>
                <a:ext cx="585" cy="630"/>
                <a:chOff x="5898071" y="4400554"/>
                <a:chExt cx="2324143" cy="2470145"/>
              </a:xfrm>
            </p:grpSpPr>
            <p:sp>
              <p:nvSpPr>
                <p:cNvPr id="145" name="Полилиния 144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6" name="Полилиния 145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7" name="Полилиния 146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8" name="Полилиния 147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9" name="Полилиния 148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50" name="Полилиния 149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8644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56" name="Полилиния 155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7" name="Полилиния 156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8" name="Полилиния 157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8645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71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53" name="Полилиния 152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4" name="Полилиния 153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5" name="Полилиния 154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8243" name="Группа 158"/>
              <p:cNvGrpSpPr>
                <a:grpSpLocks/>
              </p:cNvGrpSpPr>
              <p:nvPr/>
            </p:nvGrpSpPr>
            <p:grpSpPr bwMode="auto">
              <a:xfrm rot="388224">
                <a:off x="4131" y="3689"/>
                <a:ext cx="814" cy="683"/>
                <a:chOff x="5898071" y="4400554"/>
                <a:chExt cx="2324143" cy="2470145"/>
              </a:xfrm>
            </p:grpSpPr>
            <p:sp>
              <p:nvSpPr>
                <p:cNvPr id="160" name="Полилиния 159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1" name="Полилиния 160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2" name="Полилиния 161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3" name="Полилиния 162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4" name="Полилиния 163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5" name="Полилиния 164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8616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71" name="Полилиния 170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72" name="Полилиния 171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73" name="Полилиния 172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8244" name="Группа 173"/>
              <p:cNvGrpSpPr>
                <a:grpSpLocks/>
              </p:cNvGrpSpPr>
              <p:nvPr/>
            </p:nvGrpSpPr>
            <p:grpSpPr bwMode="auto">
              <a:xfrm rot="626960">
                <a:off x="5272" y="3738"/>
                <a:ext cx="585" cy="630"/>
                <a:chOff x="5898071" y="4400554"/>
                <a:chExt cx="2324143" cy="2470145"/>
              </a:xfrm>
            </p:grpSpPr>
            <p:sp>
              <p:nvSpPr>
                <p:cNvPr id="175" name="Полилиния 174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6" name="Полилиния 175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7" name="Полилиния 176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8" name="Полилиния 177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9" name="Полилиния 178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80" name="Полилиния 179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8588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86" name="Полилиния 185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87" name="Полилиния 186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88" name="Полилиния 187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8245" name="Группа 142"/>
              <p:cNvGrpSpPr>
                <a:grpSpLocks/>
              </p:cNvGrpSpPr>
              <p:nvPr/>
            </p:nvGrpSpPr>
            <p:grpSpPr bwMode="auto">
              <a:xfrm rot="-784521">
                <a:off x="4522" y="3686"/>
                <a:ext cx="814" cy="680"/>
                <a:chOff x="5898071" y="4410369"/>
                <a:chExt cx="2324143" cy="2460330"/>
              </a:xfrm>
            </p:grpSpPr>
            <p:sp>
              <p:nvSpPr>
                <p:cNvPr id="127" name="Полилиния 126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28" name="Полилиния 127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29" name="Полилиния 128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30" name="Полилиния 129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32" name="Полилиния 131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8560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69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40" name="Полилиния 139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41" name="Полилиния 140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42" name="Полилиния 141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8246" name="Группа 203"/>
              <p:cNvGrpSpPr>
                <a:grpSpLocks/>
              </p:cNvGrpSpPr>
              <p:nvPr/>
            </p:nvGrpSpPr>
            <p:grpSpPr bwMode="auto">
              <a:xfrm rot="626960">
                <a:off x="2167" y="3783"/>
                <a:ext cx="585" cy="630"/>
                <a:chOff x="5898071" y="4400554"/>
                <a:chExt cx="2324143" cy="2470145"/>
              </a:xfrm>
            </p:grpSpPr>
            <p:sp>
              <p:nvSpPr>
                <p:cNvPr id="205" name="Полилиния 204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6" name="Полилиния 205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7" name="Полилиния 206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8" name="Полилиния 207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9" name="Полилиния 208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10" name="Полилиния 209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8525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16" name="Полилиния 215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7" name="Полилиния 216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8" name="Полилиния 217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8526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75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13" name="Полилиния 212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4" name="Полилиния 213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5" name="Полилиния 214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8247" name="Группа 219"/>
              <p:cNvGrpSpPr>
                <a:grpSpLocks/>
              </p:cNvGrpSpPr>
              <p:nvPr/>
            </p:nvGrpSpPr>
            <p:grpSpPr bwMode="auto">
              <a:xfrm rot="-1122157">
                <a:off x="3101" y="3722"/>
                <a:ext cx="585" cy="630"/>
                <a:chOff x="5898071" y="4400554"/>
                <a:chExt cx="2324143" cy="2470145"/>
              </a:xfrm>
            </p:grpSpPr>
            <p:sp>
              <p:nvSpPr>
                <p:cNvPr id="221" name="Полилиния 220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2" name="Полилиния 221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3" name="Полилиния 222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4" name="Полилиния 223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5" name="Полилиния 224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6" name="Полилиния 225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8487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32" name="Полилиния 231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3" name="Полилиния 232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4" name="Полилиния 233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8488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77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29" name="Полилиния 228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0" name="Полилиния 229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1" name="Полилиния 230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8248" name="Группа 234"/>
              <p:cNvGrpSpPr>
                <a:grpSpLocks/>
              </p:cNvGrpSpPr>
              <p:nvPr/>
            </p:nvGrpSpPr>
            <p:grpSpPr bwMode="auto">
              <a:xfrm rot="-1183445">
                <a:off x="2474" y="3770"/>
                <a:ext cx="585" cy="630"/>
                <a:chOff x="5898071" y="4400554"/>
                <a:chExt cx="2324143" cy="2470145"/>
              </a:xfrm>
            </p:grpSpPr>
            <p:sp>
              <p:nvSpPr>
                <p:cNvPr id="236" name="Полилиния 235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37" name="Полилиния 236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38" name="Полилиния 237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39" name="Полилиния 238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40" name="Полилиния 239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41" name="Полилиния 240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8459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47" name="Полилиния 246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48" name="Полилиния 247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49" name="Полилиния 248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8249" name="Группа 188"/>
              <p:cNvGrpSpPr>
                <a:grpSpLocks/>
              </p:cNvGrpSpPr>
              <p:nvPr/>
            </p:nvGrpSpPr>
            <p:grpSpPr bwMode="auto">
              <a:xfrm rot="709197">
                <a:off x="2671" y="3707"/>
                <a:ext cx="814" cy="682"/>
                <a:chOff x="5898071" y="4410280"/>
                <a:chExt cx="2324143" cy="2467972"/>
              </a:xfrm>
            </p:grpSpPr>
            <p:sp>
              <p:nvSpPr>
                <p:cNvPr id="190" name="Полилиния 189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1" name="Полилиния 190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2" name="Полилиния 191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3" name="Полилиния 192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4" name="Полилиния 193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5" name="Полилиния 194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8431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1608" y="4410280"/>
                  <a:ext cx="798923" cy="2467972"/>
                  <a:chOff x="6586553" y="4400554"/>
                  <a:chExt cx="798923" cy="2467972"/>
                </a:xfrm>
              </p:grpSpPr>
              <p:sp>
                <p:nvSpPr>
                  <p:cNvPr id="198" name="Полилиния 197"/>
                  <p:cNvSpPr/>
                  <p:nvPr/>
                </p:nvSpPr>
                <p:spPr>
                  <a:xfrm flipH="1">
                    <a:off x="6910157" y="5154015"/>
                    <a:ext cx="142905" cy="1714511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9" name="Полилиния 198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00" name="Полилиния 199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8250" name="Группа 249"/>
              <p:cNvGrpSpPr>
                <a:grpSpLocks/>
              </p:cNvGrpSpPr>
              <p:nvPr/>
            </p:nvGrpSpPr>
            <p:grpSpPr bwMode="auto">
              <a:xfrm rot="-1028310">
                <a:off x="1970" y="3717"/>
                <a:ext cx="585" cy="630"/>
                <a:chOff x="5898071" y="4400554"/>
                <a:chExt cx="2324143" cy="2470145"/>
              </a:xfrm>
            </p:grpSpPr>
            <p:sp>
              <p:nvSpPr>
                <p:cNvPr id="251" name="Полилиния 250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2" name="Полилиния 251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3" name="Полилиния 252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4" name="Полилиния 253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5" name="Полилиния 254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6" name="Полилиния 255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8403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62" name="Полилиния 261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63" name="Полилиния 262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64" name="Полилиния 263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8251" name="Группа 284"/>
              <p:cNvGrpSpPr>
                <a:grpSpLocks/>
              </p:cNvGrpSpPr>
              <p:nvPr/>
            </p:nvGrpSpPr>
            <p:grpSpPr bwMode="auto">
              <a:xfrm>
                <a:off x="0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280" name="Полилиния 279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2" name="Полилиния 281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3" name="Полилиния 282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4" name="24-конечная звезда 283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8252" name="Группа 290"/>
              <p:cNvGrpSpPr>
                <a:grpSpLocks/>
              </p:cNvGrpSpPr>
              <p:nvPr/>
            </p:nvGrpSpPr>
            <p:grpSpPr bwMode="auto">
              <a:xfrm>
                <a:off x="405" y="4005"/>
                <a:ext cx="360" cy="371"/>
                <a:chOff x="214282" y="5643578"/>
                <a:chExt cx="1285884" cy="1017585"/>
              </a:xfrm>
            </p:grpSpPr>
            <p:sp>
              <p:nvSpPr>
                <p:cNvPr id="292" name="Полилиния 291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3" name="Полилиния 292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4" name="Полилиния 293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5" name="24-конечная звезда 294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8253" name="Группа 295"/>
              <p:cNvGrpSpPr>
                <a:grpSpLocks/>
              </p:cNvGrpSpPr>
              <p:nvPr/>
            </p:nvGrpSpPr>
            <p:grpSpPr bwMode="auto">
              <a:xfrm>
                <a:off x="3600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297" name="Полилиния 296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8" name="Полилиния 297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9" name="Полилиния 298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0" name="24-конечная звезда 299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8254" name="Группа 305"/>
              <p:cNvGrpSpPr>
                <a:grpSpLocks/>
              </p:cNvGrpSpPr>
              <p:nvPr/>
            </p:nvGrpSpPr>
            <p:grpSpPr bwMode="auto">
              <a:xfrm>
                <a:off x="765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307" name="Полилиния 306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8" name="Полилиния 307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9" name="Полилиния 308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0" name="24-конечная звезда 309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8255" name="Группа 310"/>
              <p:cNvGrpSpPr>
                <a:grpSpLocks/>
              </p:cNvGrpSpPr>
              <p:nvPr/>
            </p:nvGrpSpPr>
            <p:grpSpPr bwMode="auto">
              <a:xfrm>
                <a:off x="1575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312" name="Полилиния 311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3" name="Полилиния 312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4" name="Полилиния 313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5" name="24-конечная звезда 314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sp>
            <p:nvSpPr>
              <p:cNvPr id="2" name="Овал 315"/>
              <p:cNvSpPr/>
              <p:nvPr/>
            </p:nvSpPr>
            <p:spPr>
              <a:xfrm>
                <a:off x="180" y="353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" name="Овал 316"/>
              <p:cNvSpPr/>
              <p:nvPr/>
            </p:nvSpPr>
            <p:spPr>
              <a:xfrm>
                <a:off x="405" y="362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" name="Овал 317"/>
              <p:cNvSpPr/>
              <p:nvPr/>
            </p:nvSpPr>
            <p:spPr>
              <a:xfrm>
                <a:off x="900" y="353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720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0" name="Овал 319"/>
              <p:cNvSpPr/>
              <p:nvPr/>
            </p:nvSpPr>
            <p:spPr>
              <a:xfrm>
                <a:off x="990" y="380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1" name="Овал 320"/>
              <p:cNvSpPr/>
              <p:nvPr/>
            </p:nvSpPr>
            <p:spPr>
              <a:xfrm>
                <a:off x="1350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" name="Овал 321"/>
              <p:cNvSpPr/>
              <p:nvPr/>
            </p:nvSpPr>
            <p:spPr>
              <a:xfrm>
                <a:off x="1665" y="358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" name="Овал 322"/>
              <p:cNvSpPr/>
              <p:nvPr/>
            </p:nvSpPr>
            <p:spPr>
              <a:xfrm>
                <a:off x="2160" y="362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" name="Овал 323"/>
              <p:cNvSpPr/>
              <p:nvPr/>
            </p:nvSpPr>
            <p:spPr>
              <a:xfrm>
                <a:off x="2790" y="358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5" name="Овал 324"/>
              <p:cNvSpPr/>
              <p:nvPr/>
            </p:nvSpPr>
            <p:spPr>
              <a:xfrm>
                <a:off x="2520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" name="Овал 325"/>
              <p:cNvSpPr/>
              <p:nvPr/>
            </p:nvSpPr>
            <p:spPr>
              <a:xfrm>
                <a:off x="3285" y="362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7" name="Овал 326"/>
              <p:cNvSpPr/>
              <p:nvPr/>
            </p:nvSpPr>
            <p:spPr>
              <a:xfrm>
                <a:off x="3690" y="353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8" name="Овал 327"/>
              <p:cNvSpPr/>
              <p:nvPr/>
            </p:nvSpPr>
            <p:spPr>
              <a:xfrm>
                <a:off x="4185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9" name="Овал 328"/>
              <p:cNvSpPr/>
              <p:nvPr/>
            </p:nvSpPr>
            <p:spPr>
              <a:xfrm>
                <a:off x="4680" y="376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8" name="Овал 329"/>
              <p:cNvSpPr/>
              <p:nvPr/>
            </p:nvSpPr>
            <p:spPr>
              <a:xfrm>
                <a:off x="5625" y="358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1" name="Овал 330"/>
              <p:cNvSpPr/>
              <p:nvPr/>
            </p:nvSpPr>
            <p:spPr>
              <a:xfrm>
                <a:off x="5400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2" name="Овал 331"/>
              <p:cNvSpPr/>
              <p:nvPr/>
            </p:nvSpPr>
            <p:spPr>
              <a:xfrm>
                <a:off x="5040" y="371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3" name="Овал 332"/>
              <p:cNvSpPr/>
              <p:nvPr/>
            </p:nvSpPr>
            <p:spPr>
              <a:xfrm>
                <a:off x="4455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9" name="Овал 333"/>
              <p:cNvSpPr/>
              <p:nvPr/>
            </p:nvSpPr>
            <p:spPr>
              <a:xfrm>
                <a:off x="4050" y="353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5" name="Овал 334"/>
              <p:cNvSpPr/>
              <p:nvPr/>
            </p:nvSpPr>
            <p:spPr>
              <a:xfrm>
                <a:off x="3825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0" name="Овал 335"/>
              <p:cNvSpPr/>
              <p:nvPr/>
            </p:nvSpPr>
            <p:spPr>
              <a:xfrm>
                <a:off x="3465" y="362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1" name="Овал 336"/>
              <p:cNvSpPr/>
              <p:nvPr/>
            </p:nvSpPr>
            <p:spPr>
              <a:xfrm>
                <a:off x="3015" y="353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2" name="Овал 337"/>
              <p:cNvSpPr/>
              <p:nvPr/>
            </p:nvSpPr>
            <p:spPr>
              <a:xfrm>
                <a:off x="2430" y="358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9" name="Овал 338"/>
              <p:cNvSpPr/>
              <p:nvPr/>
            </p:nvSpPr>
            <p:spPr>
              <a:xfrm>
                <a:off x="1845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3" name="Овал 339"/>
              <p:cNvSpPr/>
              <p:nvPr/>
            </p:nvSpPr>
            <p:spPr>
              <a:xfrm>
                <a:off x="1125" y="358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1" name="Овал 340"/>
              <p:cNvSpPr/>
              <p:nvPr/>
            </p:nvSpPr>
            <p:spPr>
              <a:xfrm>
                <a:off x="630" y="385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grpSp>
            <p:nvGrpSpPr>
              <p:cNvPr id="8282" name="Группа 355"/>
              <p:cNvGrpSpPr>
                <a:grpSpLocks/>
              </p:cNvGrpSpPr>
              <p:nvPr/>
            </p:nvGrpSpPr>
            <p:grpSpPr bwMode="auto">
              <a:xfrm rot="3478556">
                <a:off x="99" y="4088"/>
                <a:ext cx="158" cy="215"/>
                <a:chOff x="2857488" y="4883951"/>
                <a:chExt cx="571504" cy="903297"/>
              </a:xfrm>
            </p:grpSpPr>
            <p:sp>
              <p:nvSpPr>
                <p:cNvPr id="346" name="Овал 345"/>
                <p:cNvSpPr>
                  <a:spLocks noChangeArrowheads="1"/>
                </p:cNvSpPr>
                <p:nvPr/>
              </p:nvSpPr>
              <p:spPr bwMode="auto">
                <a:xfrm>
                  <a:off x="3001992" y="4928388"/>
                  <a:ext cx="285751" cy="142847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grpSp>
              <p:nvGrpSpPr>
                <p:cNvPr id="8332" name="Овал 341"/>
                <p:cNvGrpSpPr>
                  <a:grpSpLocks/>
                </p:cNvGrpSpPr>
                <p:nvPr/>
              </p:nvGrpSpPr>
              <p:grpSpPr bwMode="auto">
                <a:xfrm rot="-3478556">
                  <a:off x="2668789" y="5050035"/>
                  <a:ext cx="921915" cy="695692"/>
                  <a:chOff x="85344" y="6516624"/>
                  <a:chExt cx="347472" cy="304800"/>
                </a:xfrm>
              </p:grpSpPr>
              <p:pic>
                <p:nvPicPr>
                  <p:cNvPr id="8343" name="Овал 341"/>
                  <p:cNvPicPr>
                    <a:picLocks noChangeArrowheads="1"/>
                  </p:cNvPicPr>
                  <p:nvPr/>
                </p:nvPicPr>
                <p:blipFill>
                  <a:blip r:embed="rId36" cstate="email"/>
                  <a:srcRect/>
                  <a:stretch>
                    <a:fillRect/>
                  </a:stretch>
                </p:blipFill>
                <p:spPr bwMode="auto">
                  <a:xfrm>
                    <a:off x="85344" y="6516624"/>
                    <a:ext cx="347472" cy="304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8344" name="Text Box 1032"/>
                  <p:cNvSpPr txBox="1">
                    <a:spLocks noChangeArrowheads="1"/>
                  </p:cNvSpPr>
                  <p:nvPr/>
                </p:nvSpPr>
                <p:spPr bwMode="auto">
                  <a:xfrm rot="3478555">
                    <a:off x="175075" y="6568455"/>
                    <a:ext cx="177052" cy="2094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/>
                    <a:endParaRPr lang="ru-RU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344" name="Прямая соединительная линия 343"/>
                <p:cNvCxnSpPr>
                  <a:stCxn id="0" idx="0"/>
                  <a:endCxn id="0" idx="4"/>
                </p:cNvCxnSpPr>
                <p:nvPr/>
              </p:nvCxnSpPr>
              <p:spPr>
                <a:xfrm rot="16200000" flipH="1">
                  <a:off x="2743680" y="5407522"/>
                  <a:ext cx="78565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Овал 346"/>
                <p:cNvSpPr>
                  <a:spLocks noChangeArrowheads="1"/>
                </p:cNvSpPr>
                <p:nvPr/>
              </p:nvSpPr>
              <p:spPr bwMode="auto">
                <a:xfrm>
                  <a:off x="3064576" y="4895069"/>
                  <a:ext cx="141069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48" name="Овал 347"/>
                <p:cNvSpPr>
                  <a:spLocks noChangeArrowheads="1"/>
                </p:cNvSpPr>
                <p:nvPr/>
              </p:nvSpPr>
              <p:spPr bwMode="auto">
                <a:xfrm>
                  <a:off x="2997920" y="5157337"/>
                  <a:ext cx="68724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49" name="Овал 348"/>
                <p:cNvSpPr>
                  <a:spLocks noChangeArrowheads="1"/>
                </p:cNvSpPr>
                <p:nvPr/>
              </p:nvSpPr>
              <p:spPr bwMode="auto">
                <a:xfrm>
                  <a:off x="2925906" y="5299598"/>
                  <a:ext cx="72342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0" name="Овал 349"/>
                <p:cNvSpPr>
                  <a:spLocks noChangeArrowheads="1"/>
                </p:cNvSpPr>
                <p:nvPr/>
              </p:nvSpPr>
              <p:spPr bwMode="auto">
                <a:xfrm>
                  <a:off x="2920498" y="5444334"/>
                  <a:ext cx="72342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1" name="Овал 350"/>
                <p:cNvSpPr>
                  <a:spLocks noChangeArrowheads="1"/>
                </p:cNvSpPr>
                <p:nvPr/>
              </p:nvSpPr>
              <p:spPr bwMode="auto">
                <a:xfrm>
                  <a:off x="2997418" y="5578190"/>
                  <a:ext cx="68726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2" name="Овал 351"/>
                <p:cNvSpPr>
                  <a:spLocks noChangeArrowheads="1"/>
                </p:cNvSpPr>
                <p:nvPr/>
              </p:nvSpPr>
              <p:spPr bwMode="auto">
                <a:xfrm>
                  <a:off x="3206223" y="5151404"/>
                  <a:ext cx="72342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3" name="Овал 352"/>
                <p:cNvSpPr>
                  <a:spLocks noChangeArrowheads="1"/>
                </p:cNvSpPr>
                <p:nvPr/>
              </p:nvSpPr>
              <p:spPr bwMode="auto">
                <a:xfrm>
                  <a:off x="3286210" y="5287487"/>
                  <a:ext cx="68724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4" name="Овал 353"/>
                <p:cNvSpPr>
                  <a:spLocks noChangeArrowheads="1"/>
                </p:cNvSpPr>
                <p:nvPr/>
              </p:nvSpPr>
              <p:spPr bwMode="auto">
                <a:xfrm>
                  <a:off x="3280801" y="5432223"/>
                  <a:ext cx="68726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5" name="Овал 354"/>
                <p:cNvSpPr>
                  <a:spLocks noChangeArrowheads="1"/>
                </p:cNvSpPr>
                <p:nvPr/>
              </p:nvSpPr>
              <p:spPr bwMode="auto">
                <a:xfrm>
                  <a:off x="3208018" y="5583835"/>
                  <a:ext cx="72342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8283" name="Группа 369"/>
              <p:cNvGrpSpPr>
                <a:grpSpLocks/>
              </p:cNvGrpSpPr>
              <p:nvPr/>
            </p:nvGrpSpPr>
            <p:grpSpPr bwMode="auto">
              <a:xfrm rot="1300059">
                <a:off x="2959" y="4084"/>
                <a:ext cx="158" cy="214"/>
                <a:chOff x="2857488" y="4883951"/>
                <a:chExt cx="571504" cy="903297"/>
              </a:xfrm>
            </p:grpSpPr>
            <p:sp>
              <p:nvSpPr>
                <p:cNvPr id="371" name="Овал 370"/>
                <p:cNvSpPr/>
                <p:nvPr/>
              </p:nvSpPr>
              <p:spPr>
                <a:xfrm>
                  <a:off x="3000700" y="4927583"/>
                  <a:ext cx="285751" cy="143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2" name="Овал 371"/>
                <p:cNvSpPr/>
                <p:nvPr/>
              </p:nvSpPr>
              <p:spPr>
                <a:xfrm>
                  <a:off x="2857488" y="5000636"/>
                  <a:ext cx="571504" cy="785818"/>
                </a:xfrm>
                <a:prstGeom prst="ellipse">
                  <a:avLst/>
                </a:prstGeom>
                <a:solidFill>
                  <a:srgbClr val="A50021"/>
                </a:solidFill>
                <a:ln w="635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plastic">
                  <a:bevelT w="26035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cxnSp>
              <p:nvCxnSpPr>
                <p:cNvPr id="373" name="Прямая соединительная линия 372"/>
                <p:cNvCxnSpPr>
                  <a:stCxn id="0" idx="0"/>
                  <a:endCxn id="0" idx="4"/>
                </p:cNvCxnSpPr>
                <p:nvPr/>
              </p:nvCxnSpPr>
              <p:spPr>
                <a:xfrm rot="16200000" flipH="1">
                  <a:off x="2738482" y="5391219"/>
                  <a:ext cx="78510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4" name="Овал 373"/>
                <p:cNvSpPr/>
                <p:nvPr/>
              </p:nvSpPr>
              <p:spPr>
                <a:xfrm>
                  <a:off x="3055747" y="4878370"/>
                  <a:ext cx="141069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5" name="Овал 374"/>
                <p:cNvSpPr/>
                <p:nvPr/>
              </p:nvSpPr>
              <p:spPr>
                <a:xfrm>
                  <a:off x="2986611" y="5140663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6" name="Овал 375"/>
                <p:cNvSpPr/>
                <p:nvPr/>
              </p:nvSpPr>
              <p:spPr>
                <a:xfrm>
                  <a:off x="2915665" y="5286267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7" name="Овал 376"/>
                <p:cNvSpPr/>
                <p:nvPr/>
              </p:nvSpPr>
              <p:spPr>
                <a:xfrm>
                  <a:off x="2918752" y="5421094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8" name="Овал 377"/>
                <p:cNvSpPr/>
                <p:nvPr/>
              </p:nvSpPr>
              <p:spPr>
                <a:xfrm>
                  <a:off x="3000529" y="5570237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9" name="Овал 378"/>
                <p:cNvSpPr/>
                <p:nvPr/>
              </p:nvSpPr>
              <p:spPr>
                <a:xfrm>
                  <a:off x="3202775" y="5134988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80" name="Овал 379"/>
                <p:cNvSpPr/>
                <p:nvPr/>
              </p:nvSpPr>
              <p:spPr>
                <a:xfrm>
                  <a:off x="3273132" y="5284885"/>
                  <a:ext cx="68724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81" name="Овал 380"/>
                <p:cNvSpPr/>
                <p:nvPr/>
              </p:nvSpPr>
              <p:spPr>
                <a:xfrm>
                  <a:off x="3286950" y="5428361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82" name="Овал 381"/>
                <p:cNvSpPr/>
                <p:nvPr/>
              </p:nvSpPr>
              <p:spPr>
                <a:xfrm>
                  <a:off x="3205274" y="5565312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8284" name="Группа 285"/>
              <p:cNvGrpSpPr>
                <a:grpSpLocks/>
              </p:cNvGrpSpPr>
              <p:nvPr/>
            </p:nvGrpSpPr>
            <p:grpSpPr bwMode="auto">
              <a:xfrm>
                <a:off x="900" y="3735"/>
                <a:ext cx="630" cy="641"/>
                <a:chOff x="214282" y="5643578"/>
                <a:chExt cx="1285884" cy="1017585"/>
              </a:xfrm>
            </p:grpSpPr>
            <p:sp>
              <p:nvSpPr>
                <p:cNvPr id="287" name="Полилиния 286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8" name="Полилиния 287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9" name="Полилиния 288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0" name="24-конечная звезда 289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8285" name="Группа 356"/>
              <p:cNvGrpSpPr>
                <a:grpSpLocks/>
              </p:cNvGrpSpPr>
              <p:nvPr/>
            </p:nvGrpSpPr>
            <p:grpSpPr bwMode="auto">
              <a:xfrm rot="-1531300">
                <a:off x="1044" y="4022"/>
                <a:ext cx="158" cy="214"/>
                <a:chOff x="2857488" y="4883951"/>
                <a:chExt cx="571504" cy="903297"/>
              </a:xfrm>
            </p:grpSpPr>
            <p:sp>
              <p:nvSpPr>
                <p:cNvPr id="358" name="Овал 357"/>
                <p:cNvSpPr/>
                <p:nvPr/>
              </p:nvSpPr>
              <p:spPr>
                <a:xfrm>
                  <a:off x="2996546" y="4915586"/>
                  <a:ext cx="285753" cy="143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59" name="Овал 358"/>
                <p:cNvSpPr/>
                <p:nvPr/>
              </p:nvSpPr>
              <p:spPr>
                <a:xfrm>
                  <a:off x="2857488" y="5000636"/>
                  <a:ext cx="571504" cy="785818"/>
                </a:xfrm>
                <a:prstGeom prst="ellipse">
                  <a:avLst/>
                </a:prstGeom>
                <a:solidFill>
                  <a:srgbClr val="A50021"/>
                </a:solidFill>
                <a:ln w="635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plastic">
                  <a:bevelT w="26035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cxnSp>
              <p:nvCxnSpPr>
                <p:cNvPr id="360" name="Прямая соединительная линия 359"/>
                <p:cNvCxnSpPr>
                  <a:stCxn id="0" idx="0"/>
                  <a:endCxn id="0" idx="4"/>
                </p:cNvCxnSpPr>
                <p:nvPr/>
              </p:nvCxnSpPr>
              <p:spPr>
                <a:xfrm rot="16200000" flipH="1">
                  <a:off x="2749714" y="5377155"/>
                  <a:ext cx="78510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1" name="Овал 360"/>
                <p:cNvSpPr/>
                <p:nvPr/>
              </p:nvSpPr>
              <p:spPr>
                <a:xfrm>
                  <a:off x="3071606" y="4866446"/>
                  <a:ext cx="141069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2" name="Овал 361"/>
                <p:cNvSpPr/>
                <p:nvPr/>
              </p:nvSpPr>
              <p:spPr>
                <a:xfrm>
                  <a:off x="3003510" y="5131094"/>
                  <a:ext cx="68724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3" name="Овал 362"/>
                <p:cNvSpPr/>
                <p:nvPr/>
              </p:nvSpPr>
              <p:spPr>
                <a:xfrm>
                  <a:off x="2931202" y="5278913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4" name="Овал 363"/>
                <p:cNvSpPr/>
                <p:nvPr/>
              </p:nvSpPr>
              <p:spPr>
                <a:xfrm>
                  <a:off x="2930296" y="5428085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5" name="Овал 364"/>
                <p:cNvSpPr/>
                <p:nvPr/>
              </p:nvSpPr>
              <p:spPr>
                <a:xfrm>
                  <a:off x="3002050" y="5555928"/>
                  <a:ext cx="68726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6" name="Овал 365"/>
                <p:cNvSpPr/>
                <p:nvPr/>
              </p:nvSpPr>
              <p:spPr>
                <a:xfrm>
                  <a:off x="3215148" y="5123727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7" name="Овал 366"/>
                <p:cNvSpPr/>
                <p:nvPr/>
              </p:nvSpPr>
              <p:spPr>
                <a:xfrm>
                  <a:off x="3287197" y="5270441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8" name="Овал 367"/>
                <p:cNvSpPr/>
                <p:nvPr/>
              </p:nvSpPr>
              <p:spPr>
                <a:xfrm>
                  <a:off x="3289407" y="5411995"/>
                  <a:ext cx="68724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9" name="Овал 368"/>
                <p:cNvSpPr/>
                <p:nvPr/>
              </p:nvSpPr>
              <p:spPr>
                <a:xfrm>
                  <a:off x="3213836" y="5557996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8286" name="Группа 300"/>
              <p:cNvGrpSpPr>
                <a:grpSpLocks/>
              </p:cNvGrpSpPr>
              <p:nvPr/>
            </p:nvGrpSpPr>
            <p:grpSpPr bwMode="auto">
              <a:xfrm>
                <a:off x="3780" y="3735"/>
                <a:ext cx="630" cy="585"/>
                <a:chOff x="214282" y="5643578"/>
                <a:chExt cx="1285884" cy="1017585"/>
              </a:xfrm>
            </p:grpSpPr>
            <p:sp>
              <p:nvSpPr>
                <p:cNvPr id="302" name="Полилиния 301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3" name="Полилиния 302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4" name="Полилиния 303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5" name="24-конечная звезда 304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</p:grpSp>
      </p:grpSp>
      <p:sp>
        <p:nvSpPr>
          <p:cNvPr id="96" name="Облако 106"/>
          <p:cNvSpPr/>
          <p:nvPr/>
        </p:nvSpPr>
        <p:spPr>
          <a:xfrm>
            <a:off x="18695" y="2244523"/>
            <a:ext cx="3928416" cy="194067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011" name="Text Box 1099"/>
          <p:cNvSpPr txBox="1">
            <a:spLocks noChangeArrowheads="1"/>
          </p:cNvSpPr>
          <p:nvPr/>
        </p:nvSpPr>
        <p:spPr bwMode="auto">
          <a:xfrm>
            <a:off x="395288" y="2420938"/>
            <a:ext cx="3024187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9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Удовлетворить потребность в уважении. Особое значение – отношение других к собственным успехам </a:t>
            </a:r>
          </a:p>
        </p:txBody>
      </p:sp>
      <p:sp>
        <p:nvSpPr>
          <p:cNvPr id="97" name="Облако 106"/>
          <p:cNvSpPr/>
          <p:nvPr/>
        </p:nvSpPr>
        <p:spPr>
          <a:xfrm>
            <a:off x="4445889" y="2095832"/>
            <a:ext cx="3855987" cy="173285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015" name="Text Box 1103"/>
          <p:cNvSpPr txBox="1">
            <a:spLocks noChangeArrowheads="1"/>
          </p:cNvSpPr>
          <p:nvPr/>
        </p:nvSpPr>
        <p:spPr bwMode="auto">
          <a:xfrm>
            <a:off x="4859338" y="2420938"/>
            <a:ext cx="302418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9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Демонстрация того, что умею делать. Нравится поучать сверстников и приводить себя в пример</a:t>
            </a:r>
          </a:p>
        </p:txBody>
      </p:sp>
      <p:sp>
        <p:nvSpPr>
          <p:cNvPr id="8232" name="Freeform 5"/>
          <p:cNvSpPr>
            <a:spLocks/>
          </p:cNvSpPr>
          <p:nvPr/>
        </p:nvSpPr>
        <p:spPr bwMode="ltGray">
          <a:xfrm flipH="1">
            <a:off x="1763713" y="1341438"/>
            <a:ext cx="1800225" cy="1079500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33" name="Freeform 3"/>
          <p:cNvSpPr>
            <a:spLocks/>
          </p:cNvSpPr>
          <p:nvPr/>
        </p:nvSpPr>
        <p:spPr bwMode="ltGray">
          <a:xfrm>
            <a:off x="3563938" y="1268413"/>
            <a:ext cx="1728787" cy="1152525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34" name="AutoShape 1107"/>
          <p:cNvSpPr>
            <a:spLocks noChangeArrowheads="1"/>
          </p:cNvSpPr>
          <p:nvPr/>
        </p:nvSpPr>
        <p:spPr bwMode="auto">
          <a:xfrm>
            <a:off x="3203575" y="4581525"/>
            <a:ext cx="2087563" cy="792163"/>
          </a:xfrm>
          <a:prstGeom prst="wedgeRoundRectCallout">
            <a:avLst>
              <a:gd name="adj1" fmla="val -81560"/>
              <a:gd name="adj2" fmla="val -2555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i="1"/>
              <a:t>«Вот, смотри, как я могу быстро ездить на велосипеде!»</a:t>
            </a:r>
          </a:p>
        </p:txBody>
      </p:sp>
      <p:pic>
        <p:nvPicPr>
          <p:cNvPr id="8235" name="Picture 1111" descr="PIC_0013"/>
          <p:cNvPicPr>
            <a:picLocks noChangeAspect="1" noChangeArrowheads="1"/>
          </p:cNvPicPr>
          <p:nvPr/>
        </p:nvPicPr>
        <p:blipFill>
          <a:blip r:embed="rId3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3789363"/>
            <a:ext cx="18732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36" name="Group 1115"/>
          <p:cNvGrpSpPr>
            <a:grpSpLocks/>
          </p:cNvGrpSpPr>
          <p:nvPr/>
        </p:nvGrpSpPr>
        <p:grpSpPr bwMode="auto">
          <a:xfrm flipH="1">
            <a:off x="5940425" y="4076700"/>
            <a:ext cx="3203575" cy="2781300"/>
            <a:chOff x="0" y="1933"/>
            <a:chExt cx="1156" cy="1043"/>
          </a:xfrm>
        </p:grpSpPr>
        <p:pic>
          <p:nvPicPr>
            <p:cNvPr id="8238" name="Picture 1113" descr="без мяча"/>
            <p:cNvPicPr>
              <a:picLocks noChangeAspect="1" noChangeArrowheads="1"/>
            </p:cNvPicPr>
            <p:nvPr/>
          </p:nvPicPr>
          <p:blipFill>
            <a:blip r:embed="rId3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933"/>
              <a:ext cx="730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9" name="Picture 1114" descr="мяч-2"/>
            <p:cNvPicPr>
              <a:picLocks noChangeAspect="1" noChangeArrowheads="1"/>
            </p:cNvPicPr>
            <p:nvPr/>
          </p:nvPicPr>
          <p:blipFill>
            <a:blip r:embed="rId3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7" y="1979"/>
              <a:ext cx="499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37" name="AutoShape 1117"/>
          <p:cNvSpPr>
            <a:spLocks noChangeArrowheads="1"/>
          </p:cNvSpPr>
          <p:nvPr/>
        </p:nvSpPr>
        <p:spPr bwMode="auto">
          <a:xfrm flipH="1">
            <a:off x="5292725" y="5229225"/>
            <a:ext cx="2303463" cy="647700"/>
          </a:xfrm>
          <a:prstGeom prst="wedgeRoundRectCallout">
            <a:avLst>
              <a:gd name="adj1" fmla="val -68403"/>
              <a:gd name="adj2" fmla="val -4804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i="1"/>
              <a:t>«А я сам накачал мяч!»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Облако 106"/>
          <p:cNvSpPr/>
          <p:nvPr/>
        </p:nvSpPr>
        <p:spPr>
          <a:xfrm>
            <a:off x="4091647" y="1418979"/>
            <a:ext cx="5142367" cy="3811047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9227" name="Группа 387"/>
          <p:cNvGrpSpPr>
            <a:grpSpLocks/>
          </p:cNvGrpSpPr>
          <p:nvPr/>
        </p:nvGrpSpPr>
        <p:grpSpPr bwMode="auto">
          <a:xfrm>
            <a:off x="-828675" y="333375"/>
            <a:ext cx="9285288" cy="7124700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9702" name="Полилиния 386"/>
            <p:cNvGrpSpPr>
              <a:grpSpLocks/>
            </p:cNvGrpSpPr>
            <p:nvPr/>
          </p:nvGrpSpPr>
          <p:grpSpPr bwMode="auto">
            <a:xfrm>
              <a:off x="310896" y="755904"/>
              <a:ext cx="4090416" cy="6248400"/>
              <a:chOff x="310896" y="755904"/>
              <a:chExt cx="4090416" cy="6248400"/>
            </a:xfrm>
          </p:grpSpPr>
          <p:pic>
            <p:nvPicPr>
              <p:cNvPr id="9703" name="Полилиния 386"/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10896" y="755904"/>
                <a:ext cx="4090416" cy="624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704" name="Text Box 168"/>
              <p:cNvSpPr txBox="1">
                <a:spLocks noChangeArrowheads="1"/>
              </p:cNvSpPr>
              <p:nvPr/>
            </p:nvSpPr>
            <p:spPr bwMode="auto">
              <a:xfrm rot="3406944">
                <a:off x="-1350748" y="3554015"/>
                <a:ext cx="7124638" cy="621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16" name="Овал 315"/>
          <p:cNvSpPr/>
          <p:nvPr/>
        </p:nvSpPr>
        <p:spPr>
          <a:xfrm>
            <a:off x="285720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8" name="Овал 317"/>
          <p:cNvSpPr/>
          <p:nvPr/>
        </p:nvSpPr>
        <p:spPr>
          <a:xfrm>
            <a:off x="1428728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" name="Овал 326"/>
          <p:cNvSpPr/>
          <p:nvPr/>
        </p:nvSpPr>
        <p:spPr>
          <a:xfrm>
            <a:off x="5857884" y="561500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4" name="Овал 333"/>
          <p:cNvSpPr/>
          <p:nvPr/>
        </p:nvSpPr>
        <p:spPr>
          <a:xfrm>
            <a:off x="6429388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7" name="Овал 336"/>
          <p:cNvSpPr/>
          <p:nvPr/>
        </p:nvSpPr>
        <p:spPr>
          <a:xfrm>
            <a:off x="4786314" y="5615002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Облако 106"/>
          <p:cNvSpPr/>
          <p:nvPr/>
        </p:nvSpPr>
        <p:spPr>
          <a:xfrm>
            <a:off x="1439886" y="29070"/>
            <a:ext cx="7677336" cy="1428761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437" name="Text Box 189"/>
          <p:cNvSpPr txBox="1">
            <a:spLocks noChangeArrowheads="1"/>
          </p:cNvSpPr>
          <p:nvPr/>
        </p:nvSpPr>
        <p:spPr bwMode="auto">
          <a:xfrm>
            <a:off x="1476375" y="333375"/>
            <a:ext cx="781208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3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Цель и содержание общения в 6-7 лет</a:t>
            </a:r>
          </a:p>
        </p:txBody>
      </p:sp>
      <p:grpSp>
        <p:nvGrpSpPr>
          <p:cNvPr id="9249" name="Group 190"/>
          <p:cNvGrpSpPr>
            <a:grpSpLocks/>
          </p:cNvGrpSpPr>
          <p:nvPr/>
        </p:nvGrpSpPr>
        <p:grpSpPr bwMode="auto">
          <a:xfrm>
            <a:off x="-63500" y="5564188"/>
            <a:ext cx="9369425" cy="1455737"/>
            <a:chOff x="-37" y="3523"/>
            <a:chExt cx="5902" cy="917"/>
          </a:xfrm>
        </p:grpSpPr>
        <p:grpSp>
          <p:nvGrpSpPr>
            <p:cNvPr id="9260" name="Group 191"/>
            <p:cNvGrpSpPr>
              <a:grpSpLocks/>
            </p:cNvGrpSpPr>
            <p:nvPr/>
          </p:nvGrpSpPr>
          <p:grpSpPr bwMode="auto">
            <a:xfrm>
              <a:off x="-37" y="3523"/>
              <a:ext cx="5837" cy="838"/>
              <a:chOff x="-77" y="2683"/>
              <a:chExt cx="5837" cy="838"/>
            </a:xfrm>
          </p:grpSpPr>
          <p:sp>
            <p:nvSpPr>
              <p:cNvPr id="117" name="Полилиния 116"/>
              <p:cNvSpPr/>
              <p:nvPr/>
            </p:nvSpPr>
            <p:spPr>
              <a:xfrm>
                <a:off x="-33" y="2576"/>
                <a:ext cx="5769" cy="936"/>
              </a:xfrm>
              <a:custGeom>
                <a:avLst/>
                <a:gdLst>
                  <a:gd name="connsiteX0" fmla="*/ 0 w 7531100"/>
                  <a:gd name="connsiteY0" fmla="*/ 0 h 1384300"/>
                  <a:gd name="connsiteX1" fmla="*/ 3200400 w 7531100"/>
                  <a:gd name="connsiteY1" fmla="*/ 12700 h 1384300"/>
                  <a:gd name="connsiteX2" fmla="*/ 6070600 w 7531100"/>
                  <a:gd name="connsiteY2" fmla="*/ 241300 h 1384300"/>
                  <a:gd name="connsiteX3" fmla="*/ 7531100 w 7531100"/>
                  <a:gd name="connsiteY3" fmla="*/ 1371600 h 1384300"/>
                  <a:gd name="connsiteX4" fmla="*/ 0 w 7531100"/>
                  <a:gd name="connsiteY4" fmla="*/ 1384300 h 1384300"/>
                  <a:gd name="connsiteX5" fmla="*/ 0 w 7531100"/>
                  <a:gd name="connsiteY5" fmla="*/ 0 h 1384300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18023 w 7531100"/>
                  <a:gd name="connsiteY3" fmla="*/ 311666 h 1711869"/>
                  <a:gd name="connsiteX4" fmla="*/ 7531100 w 7531100"/>
                  <a:gd name="connsiteY4" fmla="*/ 1699169 h 1711869"/>
                  <a:gd name="connsiteX5" fmla="*/ 0 w 7531100"/>
                  <a:gd name="connsiteY5" fmla="*/ 1711869 h 1711869"/>
                  <a:gd name="connsiteX6" fmla="*/ 0 w 7531100"/>
                  <a:gd name="connsiteY6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18023 w 7531100"/>
                  <a:gd name="connsiteY3" fmla="*/ 311666 h 1711869"/>
                  <a:gd name="connsiteX4" fmla="*/ 7531100 w 7531100"/>
                  <a:gd name="connsiteY4" fmla="*/ 1699169 h 1711869"/>
                  <a:gd name="connsiteX5" fmla="*/ 0 w 7531100"/>
                  <a:gd name="connsiteY5" fmla="*/ 1711869 h 1711869"/>
                  <a:gd name="connsiteX6" fmla="*/ 0 w 7531100"/>
                  <a:gd name="connsiteY6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18023 w 7531100"/>
                  <a:gd name="connsiteY3" fmla="*/ 311666 h 1711869"/>
                  <a:gd name="connsiteX4" fmla="*/ 7531100 w 7531100"/>
                  <a:gd name="connsiteY4" fmla="*/ 1699169 h 1711869"/>
                  <a:gd name="connsiteX5" fmla="*/ 0 w 7531100"/>
                  <a:gd name="connsiteY5" fmla="*/ 1711869 h 1711869"/>
                  <a:gd name="connsiteX6" fmla="*/ 0 w 7531100"/>
                  <a:gd name="connsiteY6" fmla="*/ 327569 h 1711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31100" h="1711869">
                    <a:moveTo>
                      <a:pt x="0" y="327569"/>
                    </a:moveTo>
                    <a:cubicBezTo>
                      <a:pt x="998562" y="0"/>
                      <a:pt x="2157430" y="512234"/>
                      <a:pt x="3200400" y="340269"/>
                    </a:cubicBezTo>
                    <a:cubicBezTo>
                      <a:pt x="4225399" y="178329"/>
                      <a:pt x="5274201" y="94191"/>
                      <a:pt x="6070600" y="568869"/>
                    </a:cubicBezTo>
                    <a:cubicBezTo>
                      <a:pt x="6563499" y="668857"/>
                      <a:pt x="7177844" y="446598"/>
                      <a:pt x="7518023" y="311666"/>
                    </a:cubicBezTo>
                    <a:lnTo>
                      <a:pt x="7531100" y="1699169"/>
                    </a:lnTo>
                    <a:lnTo>
                      <a:pt x="0" y="1711869"/>
                    </a:lnTo>
                    <a:lnTo>
                      <a:pt x="0" y="327569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488950"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>
                <a:off x="-66" y="2887"/>
                <a:ext cx="5826" cy="625"/>
              </a:xfrm>
              <a:custGeom>
                <a:avLst/>
                <a:gdLst>
                  <a:gd name="connsiteX0" fmla="*/ 9194800 w 9781117"/>
                  <a:gd name="connsiteY0" fmla="*/ 511588 h 2492788"/>
                  <a:gd name="connsiteX1" fmla="*/ 5715000 w 9781117"/>
                  <a:gd name="connsiteY1" fmla="*/ 295688 h 2492788"/>
                  <a:gd name="connsiteX2" fmla="*/ 1765300 w 9781117"/>
                  <a:gd name="connsiteY2" fmla="*/ 943388 h 2492788"/>
                  <a:gd name="connsiteX3" fmla="*/ 63500 w 9781117"/>
                  <a:gd name="connsiteY3" fmla="*/ 816388 h 2492788"/>
                  <a:gd name="connsiteX4" fmla="*/ 0 w 9781117"/>
                  <a:gd name="connsiteY4" fmla="*/ 2480088 h 2492788"/>
                  <a:gd name="connsiteX5" fmla="*/ 9232900 w 9781117"/>
                  <a:gd name="connsiteY5" fmla="*/ 2492788 h 2492788"/>
                  <a:gd name="connsiteX6" fmla="*/ 9194800 w 9781117"/>
                  <a:gd name="connsiteY6" fmla="*/ 511588 h 2492788"/>
                  <a:gd name="connsiteX0" fmla="*/ 9194800 w 9247681"/>
                  <a:gd name="connsiteY0" fmla="*/ 511588 h 2492788"/>
                  <a:gd name="connsiteX1" fmla="*/ 5715000 w 9247681"/>
                  <a:gd name="connsiteY1" fmla="*/ 295688 h 2492788"/>
                  <a:gd name="connsiteX2" fmla="*/ 1765300 w 9247681"/>
                  <a:gd name="connsiteY2" fmla="*/ 943388 h 2492788"/>
                  <a:gd name="connsiteX3" fmla="*/ 63500 w 9247681"/>
                  <a:gd name="connsiteY3" fmla="*/ 816388 h 2492788"/>
                  <a:gd name="connsiteX4" fmla="*/ 0 w 9247681"/>
                  <a:gd name="connsiteY4" fmla="*/ 2480088 h 2492788"/>
                  <a:gd name="connsiteX5" fmla="*/ 9232900 w 9247681"/>
                  <a:gd name="connsiteY5" fmla="*/ 2492788 h 2492788"/>
                  <a:gd name="connsiteX6" fmla="*/ 9194800 w 9247681"/>
                  <a:gd name="connsiteY6" fmla="*/ 511588 h 2492788"/>
                  <a:gd name="connsiteX0" fmla="*/ 9194800 w 9247681"/>
                  <a:gd name="connsiteY0" fmla="*/ 511588 h 2492788"/>
                  <a:gd name="connsiteX1" fmla="*/ 5715000 w 9247681"/>
                  <a:gd name="connsiteY1" fmla="*/ 295688 h 2492788"/>
                  <a:gd name="connsiteX2" fmla="*/ 1765300 w 9247681"/>
                  <a:gd name="connsiteY2" fmla="*/ 943388 h 2492788"/>
                  <a:gd name="connsiteX3" fmla="*/ 63500 w 9247681"/>
                  <a:gd name="connsiteY3" fmla="*/ 816388 h 2492788"/>
                  <a:gd name="connsiteX4" fmla="*/ 0 w 9247681"/>
                  <a:gd name="connsiteY4" fmla="*/ 2480088 h 2492788"/>
                  <a:gd name="connsiteX5" fmla="*/ 9232900 w 9247681"/>
                  <a:gd name="connsiteY5" fmla="*/ 2492788 h 2492788"/>
                  <a:gd name="connsiteX6" fmla="*/ 9194800 w 9247681"/>
                  <a:gd name="connsiteY6" fmla="*/ 511588 h 2492788"/>
                  <a:gd name="connsiteX0" fmla="*/ 9194800 w 9247681"/>
                  <a:gd name="connsiteY0" fmla="*/ 511588 h 2492788"/>
                  <a:gd name="connsiteX1" fmla="*/ 5715000 w 9247681"/>
                  <a:gd name="connsiteY1" fmla="*/ 295688 h 2492788"/>
                  <a:gd name="connsiteX2" fmla="*/ 1765300 w 9247681"/>
                  <a:gd name="connsiteY2" fmla="*/ 943388 h 2492788"/>
                  <a:gd name="connsiteX3" fmla="*/ 63500 w 9247681"/>
                  <a:gd name="connsiteY3" fmla="*/ 816388 h 2492788"/>
                  <a:gd name="connsiteX4" fmla="*/ 0 w 9247681"/>
                  <a:gd name="connsiteY4" fmla="*/ 2480088 h 2492788"/>
                  <a:gd name="connsiteX5" fmla="*/ 9232900 w 9247681"/>
                  <a:gd name="connsiteY5" fmla="*/ 2492788 h 2492788"/>
                  <a:gd name="connsiteX6" fmla="*/ 9194800 w 9247681"/>
                  <a:gd name="connsiteY6" fmla="*/ 511588 h 2492788"/>
                  <a:gd name="connsiteX0" fmla="*/ 9194800 w 9247681"/>
                  <a:gd name="connsiteY0" fmla="*/ 487658 h 2468858"/>
                  <a:gd name="connsiteX1" fmla="*/ 5715000 w 9247681"/>
                  <a:gd name="connsiteY1" fmla="*/ 271758 h 2468858"/>
                  <a:gd name="connsiteX2" fmla="*/ 1765300 w 9247681"/>
                  <a:gd name="connsiteY2" fmla="*/ 919458 h 2468858"/>
                  <a:gd name="connsiteX3" fmla="*/ 63500 w 9247681"/>
                  <a:gd name="connsiteY3" fmla="*/ 792458 h 2468858"/>
                  <a:gd name="connsiteX4" fmla="*/ 0 w 9247681"/>
                  <a:gd name="connsiteY4" fmla="*/ 2456158 h 2468858"/>
                  <a:gd name="connsiteX5" fmla="*/ 9232900 w 9247681"/>
                  <a:gd name="connsiteY5" fmla="*/ 2468858 h 2468858"/>
                  <a:gd name="connsiteX6" fmla="*/ 9194800 w 9247681"/>
                  <a:gd name="connsiteY6" fmla="*/ 487658 h 2468858"/>
                  <a:gd name="connsiteX0" fmla="*/ 9194800 w 9247681"/>
                  <a:gd name="connsiteY0" fmla="*/ 487658 h 2468858"/>
                  <a:gd name="connsiteX1" fmla="*/ 5715000 w 9247681"/>
                  <a:gd name="connsiteY1" fmla="*/ 271758 h 2468858"/>
                  <a:gd name="connsiteX2" fmla="*/ 1765300 w 9247681"/>
                  <a:gd name="connsiteY2" fmla="*/ 919458 h 2468858"/>
                  <a:gd name="connsiteX3" fmla="*/ 63500 w 9247681"/>
                  <a:gd name="connsiteY3" fmla="*/ 792458 h 2468858"/>
                  <a:gd name="connsiteX4" fmla="*/ 0 w 9247681"/>
                  <a:gd name="connsiteY4" fmla="*/ 2456158 h 2468858"/>
                  <a:gd name="connsiteX5" fmla="*/ 9232900 w 9247681"/>
                  <a:gd name="connsiteY5" fmla="*/ 2468858 h 2468858"/>
                  <a:gd name="connsiteX6" fmla="*/ 9194800 w 9247681"/>
                  <a:gd name="connsiteY6" fmla="*/ 487658 h 2468858"/>
                  <a:gd name="connsiteX0" fmla="*/ 9194800 w 9247681"/>
                  <a:gd name="connsiteY0" fmla="*/ 487658 h 2468858"/>
                  <a:gd name="connsiteX1" fmla="*/ 5715000 w 9247681"/>
                  <a:gd name="connsiteY1" fmla="*/ 271758 h 2468858"/>
                  <a:gd name="connsiteX2" fmla="*/ 1765300 w 9247681"/>
                  <a:gd name="connsiteY2" fmla="*/ 919458 h 2468858"/>
                  <a:gd name="connsiteX3" fmla="*/ 63500 w 9247681"/>
                  <a:gd name="connsiteY3" fmla="*/ 792458 h 2468858"/>
                  <a:gd name="connsiteX4" fmla="*/ 0 w 9247681"/>
                  <a:gd name="connsiteY4" fmla="*/ 2456158 h 2468858"/>
                  <a:gd name="connsiteX5" fmla="*/ 9232900 w 9247681"/>
                  <a:gd name="connsiteY5" fmla="*/ 2468858 h 2468858"/>
                  <a:gd name="connsiteX6" fmla="*/ 9194800 w 9247681"/>
                  <a:gd name="connsiteY6" fmla="*/ 487658 h 246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681" h="2468858">
                    <a:moveTo>
                      <a:pt x="9194800" y="487658"/>
                    </a:moveTo>
                    <a:cubicBezTo>
                      <a:pt x="8608483" y="121475"/>
                      <a:pt x="6832055" y="802503"/>
                      <a:pt x="5715000" y="271758"/>
                    </a:cubicBezTo>
                    <a:cubicBezTo>
                      <a:pt x="5445623" y="0"/>
                      <a:pt x="2116574" y="444364"/>
                      <a:pt x="1765300" y="919458"/>
                    </a:cubicBezTo>
                    <a:cubicBezTo>
                      <a:pt x="1117095" y="1140637"/>
                      <a:pt x="630767" y="834791"/>
                      <a:pt x="63500" y="792458"/>
                    </a:cubicBezTo>
                    <a:lnTo>
                      <a:pt x="0" y="2456158"/>
                    </a:lnTo>
                    <a:lnTo>
                      <a:pt x="9232900" y="2468858"/>
                    </a:lnTo>
                    <a:cubicBezTo>
                      <a:pt x="9215861" y="1804322"/>
                      <a:pt x="9247681" y="1320553"/>
                      <a:pt x="9194800" y="487658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488950"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9261" name="Group 198"/>
            <p:cNvGrpSpPr>
              <a:grpSpLocks/>
            </p:cNvGrpSpPr>
            <p:nvPr/>
          </p:nvGrpSpPr>
          <p:grpSpPr bwMode="auto">
            <a:xfrm>
              <a:off x="8" y="3556"/>
              <a:ext cx="5857" cy="884"/>
              <a:chOff x="0" y="3529"/>
              <a:chExt cx="5857" cy="884"/>
            </a:xfrm>
          </p:grpSpPr>
          <p:grpSp>
            <p:nvGrpSpPr>
              <p:cNvPr id="9262" name="Группа 143"/>
              <p:cNvGrpSpPr>
                <a:grpSpLocks/>
              </p:cNvGrpSpPr>
              <p:nvPr/>
            </p:nvGrpSpPr>
            <p:grpSpPr bwMode="auto">
              <a:xfrm rot="626960">
                <a:off x="4957" y="3738"/>
                <a:ext cx="585" cy="630"/>
                <a:chOff x="5898071" y="4400554"/>
                <a:chExt cx="2324143" cy="2470145"/>
              </a:xfrm>
            </p:grpSpPr>
            <p:sp>
              <p:nvSpPr>
                <p:cNvPr id="145" name="Полилиния 144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6" name="Полилиния 145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7" name="Полилиния 146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8" name="Полилиния 147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9" name="Полилиния 148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50" name="Полилиния 149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9664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56" name="Полилиния 155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7" name="Полилиния 156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8" name="Полилиния 157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9665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71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53" name="Полилиния 152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4" name="Полилиния 153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5" name="Полилиния 154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9263" name="Группа 158"/>
              <p:cNvGrpSpPr>
                <a:grpSpLocks/>
              </p:cNvGrpSpPr>
              <p:nvPr/>
            </p:nvGrpSpPr>
            <p:grpSpPr bwMode="auto">
              <a:xfrm rot="388224">
                <a:off x="4131" y="3689"/>
                <a:ext cx="814" cy="683"/>
                <a:chOff x="5898071" y="4400554"/>
                <a:chExt cx="2324143" cy="2470145"/>
              </a:xfrm>
            </p:grpSpPr>
            <p:sp>
              <p:nvSpPr>
                <p:cNvPr id="160" name="Полилиния 159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1" name="Полилиния 160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2" name="Полилиния 161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3" name="Полилиния 162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4" name="Полилиния 163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5" name="Полилиния 164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9636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71" name="Полилиния 170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72" name="Полилиния 171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73" name="Полилиния 172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9264" name="Группа 173"/>
              <p:cNvGrpSpPr>
                <a:grpSpLocks/>
              </p:cNvGrpSpPr>
              <p:nvPr/>
            </p:nvGrpSpPr>
            <p:grpSpPr bwMode="auto">
              <a:xfrm rot="626960">
                <a:off x="5272" y="3738"/>
                <a:ext cx="585" cy="630"/>
                <a:chOff x="5898071" y="4400554"/>
                <a:chExt cx="2324143" cy="2470145"/>
              </a:xfrm>
            </p:grpSpPr>
            <p:sp>
              <p:nvSpPr>
                <p:cNvPr id="175" name="Полилиния 174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6" name="Полилиния 175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7" name="Полилиния 176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8" name="Полилиния 177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9" name="Полилиния 178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80" name="Полилиния 179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9608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86" name="Полилиния 185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87" name="Полилиния 186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88" name="Полилиния 187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9265" name="Группа 142"/>
              <p:cNvGrpSpPr>
                <a:grpSpLocks/>
              </p:cNvGrpSpPr>
              <p:nvPr/>
            </p:nvGrpSpPr>
            <p:grpSpPr bwMode="auto">
              <a:xfrm rot="-784521">
                <a:off x="4522" y="3686"/>
                <a:ext cx="814" cy="680"/>
                <a:chOff x="5898071" y="4410369"/>
                <a:chExt cx="2324143" cy="2460330"/>
              </a:xfrm>
            </p:grpSpPr>
            <p:sp>
              <p:nvSpPr>
                <p:cNvPr id="127" name="Полилиния 126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28" name="Полилиния 127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29" name="Полилиния 128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30" name="Полилиния 129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32" name="Полилиния 131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9580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69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40" name="Полилиния 139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41" name="Полилиния 140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42" name="Полилиния 141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9266" name="Группа 203"/>
              <p:cNvGrpSpPr>
                <a:grpSpLocks/>
              </p:cNvGrpSpPr>
              <p:nvPr/>
            </p:nvGrpSpPr>
            <p:grpSpPr bwMode="auto">
              <a:xfrm rot="626960">
                <a:off x="2167" y="3783"/>
                <a:ext cx="585" cy="630"/>
                <a:chOff x="5898071" y="4400554"/>
                <a:chExt cx="2324143" cy="2470145"/>
              </a:xfrm>
            </p:grpSpPr>
            <p:sp>
              <p:nvSpPr>
                <p:cNvPr id="205" name="Полилиния 204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6" name="Полилиния 205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7" name="Полилиния 206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8" name="Полилиния 207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9" name="Полилиния 208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10" name="Полилиния 209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9545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16" name="Полилиния 215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7" name="Полилиния 216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8" name="Полилиния 217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9546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75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13" name="Полилиния 212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4" name="Полилиния 213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5" name="Полилиния 214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9267" name="Группа 219"/>
              <p:cNvGrpSpPr>
                <a:grpSpLocks/>
              </p:cNvGrpSpPr>
              <p:nvPr/>
            </p:nvGrpSpPr>
            <p:grpSpPr bwMode="auto">
              <a:xfrm rot="-1122157">
                <a:off x="3101" y="3722"/>
                <a:ext cx="585" cy="630"/>
                <a:chOff x="5898071" y="4400554"/>
                <a:chExt cx="2324143" cy="2470145"/>
              </a:xfrm>
            </p:grpSpPr>
            <p:sp>
              <p:nvSpPr>
                <p:cNvPr id="221" name="Полилиния 220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2" name="Полилиния 221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3" name="Полилиния 222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4" name="Полилиния 223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5" name="Полилиния 224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6" name="Полилиния 225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9507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32" name="Полилиния 231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3" name="Полилиния 232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4" name="Полилиния 233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9508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77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29" name="Полилиния 228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0" name="Полилиния 229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1" name="Полилиния 230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9268" name="Группа 234"/>
              <p:cNvGrpSpPr>
                <a:grpSpLocks/>
              </p:cNvGrpSpPr>
              <p:nvPr/>
            </p:nvGrpSpPr>
            <p:grpSpPr bwMode="auto">
              <a:xfrm rot="-1183445">
                <a:off x="2474" y="3770"/>
                <a:ext cx="585" cy="630"/>
                <a:chOff x="5898071" y="4400554"/>
                <a:chExt cx="2324143" cy="2470145"/>
              </a:xfrm>
            </p:grpSpPr>
            <p:sp>
              <p:nvSpPr>
                <p:cNvPr id="236" name="Полилиния 235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37" name="Полилиния 236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38" name="Полилиния 237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39" name="Полилиния 238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40" name="Полилиния 239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41" name="Полилиния 240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9479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47" name="Полилиния 246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48" name="Полилиния 247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49" name="Полилиния 248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9269" name="Группа 188"/>
              <p:cNvGrpSpPr>
                <a:grpSpLocks/>
              </p:cNvGrpSpPr>
              <p:nvPr/>
            </p:nvGrpSpPr>
            <p:grpSpPr bwMode="auto">
              <a:xfrm rot="709197">
                <a:off x="2671" y="3707"/>
                <a:ext cx="814" cy="682"/>
                <a:chOff x="5898071" y="4410280"/>
                <a:chExt cx="2324143" cy="2467972"/>
              </a:xfrm>
            </p:grpSpPr>
            <p:sp>
              <p:nvSpPr>
                <p:cNvPr id="190" name="Полилиния 189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1" name="Полилиния 190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2" name="Полилиния 191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3" name="Полилиния 192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4" name="Полилиния 193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5" name="Полилиния 194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9451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1608" y="4410280"/>
                  <a:ext cx="798923" cy="2467972"/>
                  <a:chOff x="6586553" y="4400554"/>
                  <a:chExt cx="798923" cy="2467972"/>
                </a:xfrm>
              </p:grpSpPr>
              <p:sp>
                <p:nvSpPr>
                  <p:cNvPr id="198" name="Полилиния 197"/>
                  <p:cNvSpPr/>
                  <p:nvPr/>
                </p:nvSpPr>
                <p:spPr>
                  <a:xfrm flipH="1">
                    <a:off x="6910157" y="5154015"/>
                    <a:ext cx="142905" cy="1714511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9" name="Полилиния 198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00" name="Полилиния 199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9270" name="Группа 249"/>
              <p:cNvGrpSpPr>
                <a:grpSpLocks/>
              </p:cNvGrpSpPr>
              <p:nvPr/>
            </p:nvGrpSpPr>
            <p:grpSpPr bwMode="auto">
              <a:xfrm rot="-1028310">
                <a:off x="1970" y="3717"/>
                <a:ext cx="585" cy="630"/>
                <a:chOff x="5898071" y="4400554"/>
                <a:chExt cx="2324143" cy="2470145"/>
              </a:xfrm>
            </p:grpSpPr>
            <p:sp>
              <p:nvSpPr>
                <p:cNvPr id="251" name="Полилиния 250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2" name="Полилиния 251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3" name="Полилиния 252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4" name="Полилиния 253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5" name="Полилиния 254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6" name="Полилиния 255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9423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62" name="Полилиния 261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63" name="Полилиния 262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64" name="Полилиния 263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9271" name="Группа 284"/>
              <p:cNvGrpSpPr>
                <a:grpSpLocks/>
              </p:cNvGrpSpPr>
              <p:nvPr/>
            </p:nvGrpSpPr>
            <p:grpSpPr bwMode="auto">
              <a:xfrm>
                <a:off x="0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280" name="Полилиния 279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2" name="Полилиния 281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3" name="Полилиния 282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4" name="24-конечная звезда 283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9272" name="Группа 290"/>
              <p:cNvGrpSpPr>
                <a:grpSpLocks/>
              </p:cNvGrpSpPr>
              <p:nvPr/>
            </p:nvGrpSpPr>
            <p:grpSpPr bwMode="auto">
              <a:xfrm>
                <a:off x="405" y="4005"/>
                <a:ext cx="360" cy="371"/>
                <a:chOff x="214282" y="5643578"/>
                <a:chExt cx="1285884" cy="1017585"/>
              </a:xfrm>
            </p:grpSpPr>
            <p:sp>
              <p:nvSpPr>
                <p:cNvPr id="292" name="Полилиния 291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3" name="Полилиния 292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4" name="Полилиния 293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5" name="24-конечная звезда 294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9273" name="Группа 295"/>
              <p:cNvGrpSpPr>
                <a:grpSpLocks/>
              </p:cNvGrpSpPr>
              <p:nvPr/>
            </p:nvGrpSpPr>
            <p:grpSpPr bwMode="auto">
              <a:xfrm>
                <a:off x="3600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297" name="Полилиния 296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8" name="Полилиния 297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9" name="Полилиния 298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0" name="24-конечная звезда 299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9274" name="Группа 305"/>
              <p:cNvGrpSpPr>
                <a:grpSpLocks/>
              </p:cNvGrpSpPr>
              <p:nvPr/>
            </p:nvGrpSpPr>
            <p:grpSpPr bwMode="auto">
              <a:xfrm>
                <a:off x="765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307" name="Полилиния 306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8" name="Полилиния 307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9" name="Полилиния 308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0" name="24-конечная звезда 309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9275" name="Группа 310"/>
              <p:cNvGrpSpPr>
                <a:grpSpLocks/>
              </p:cNvGrpSpPr>
              <p:nvPr/>
            </p:nvGrpSpPr>
            <p:grpSpPr bwMode="auto">
              <a:xfrm>
                <a:off x="1575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312" name="Полилиния 311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3" name="Полилиния 312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4" name="Полилиния 313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5" name="24-конечная звезда 314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sp>
            <p:nvSpPr>
              <p:cNvPr id="3" name="Овал 315"/>
              <p:cNvSpPr/>
              <p:nvPr/>
            </p:nvSpPr>
            <p:spPr>
              <a:xfrm>
                <a:off x="180" y="353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" name="Овал 316"/>
              <p:cNvSpPr/>
              <p:nvPr/>
            </p:nvSpPr>
            <p:spPr>
              <a:xfrm>
                <a:off x="405" y="362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" name="Овал 317"/>
              <p:cNvSpPr/>
              <p:nvPr/>
            </p:nvSpPr>
            <p:spPr>
              <a:xfrm>
                <a:off x="900" y="353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720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0" name="Овал 319"/>
              <p:cNvSpPr/>
              <p:nvPr/>
            </p:nvSpPr>
            <p:spPr>
              <a:xfrm>
                <a:off x="990" y="380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1" name="Овал 320"/>
              <p:cNvSpPr/>
              <p:nvPr/>
            </p:nvSpPr>
            <p:spPr>
              <a:xfrm>
                <a:off x="1350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" name="Овал 321"/>
              <p:cNvSpPr/>
              <p:nvPr/>
            </p:nvSpPr>
            <p:spPr>
              <a:xfrm>
                <a:off x="1665" y="358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" name="Овал 322"/>
              <p:cNvSpPr/>
              <p:nvPr/>
            </p:nvSpPr>
            <p:spPr>
              <a:xfrm>
                <a:off x="2160" y="362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" name="Овал 323"/>
              <p:cNvSpPr/>
              <p:nvPr/>
            </p:nvSpPr>
            <p:spPr>
              <a:xfrm>
                <a:off x="2790" y="358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5" name="Овал 324"/>
              <p:cNvSpPr/>
              <p:nvPr/>
            </p:nvSpPr>
            <p:spPr>
              <a:xfrm>
                <a:off x="2520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" name="Овал 325"/>
              <p:cNvSpPr/>
              <p:nvPr/>
            </p:nvSpPr>
            <p:spPr>
              <a:xfrm>
                <a:off x="3285" y="362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0" name="Овал 326"/>
              <p:cNvSpPr/>
              <p:nvPr/>
            </p:nvSpPr>
            <p:spPr>
              <a:xfrm>
                <a:off x="3690" y="353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8" name="Овал 327"/>
              <p:cNvSpPr/>
              <p:nvPr/>
            </p:nvSpPr>
            <p:spPr>
              <a:xfrm>
                <a:off x="4185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9" name="Овал 328"/>
              <p:cNvSpPr/>
              <p:nvPr/>
            </p:nvSpPr>
            <p:spPr>
              <a:xfrm>
                <a:off x="4680" y="376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" name="Овал 329"/>
              <p:cNvSpPr/>
              <p:nvPr/>
            </p:nvSpPr>
            <p:spPr>
              <a:xfrm>
                <a:off x="5625" y="358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1" name="Овал 330"/>
              <p:cNvSpPr/>
              <p:nvPr/>
            </p:nvSpPr>
            <p:spPr>
              <a:xfrm>
                <a:off x="5400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2" name="Овал 331"/>
              <p:cNvSpPr/>
              <p:nvPr/>
            </p:nvSpPr>
            <p:spPr>
              <a:xfrm>
                <a:off x="5040" y="371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3" name="Овал 332"/>
              <p:cNvSpPr/>
              <p:nvPr/>
            </p:nvSpPr>
            <p:spPr>
              <a:xfrm>
                <a:off x="4455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" name="Овал 333"/>
              <p:cNvSpPr/>
              <p:nvPr/>
            </p:nvSpPr>
            <p:spPr>
              <a:xfrm>
                <a:off x="4050" y="353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5" name="Овал 334"/>
              <p:cNvSpPr/>
              <p:nvPr/>
            </p:nvSpPr>
            <p:spPr>
              <a:xfrm>
                <a:off x="3825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" name="Овал 335"/>
              <p:cNvSpPr/>
              <p:nvPr/>
            </p:nvSpPr>
            <p:spPr>
              <a:xfrm>
                <a:off x="3465" y="362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" name="Овал 336"/>
              <p:cNvSpPr/>
              <p:nvPr/>
            </p:nvSpPr>
            <p:spPr>
              <a:xfrm>
                <a:off x="3015" y="353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Овал 337"/>
              <p:cNvSpPr/>
              <p:nvPr/>
            </p:nvSpPr>
            <p:spPr>
              <a:xfrm>
                <a:off x="2430" y="358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9" name="Овал 338"/>
              <p:cNvSpPr/>
              <p:nvPr/>
            </p:nvSpPr>
            <p:spPr>
              <a:xfrm>
                <a:off x="1845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6" name="Овал 339"/>
              <p:cNvSpPr/>
              <p:nvPr/>
            </p:nvSpPr>
            <p:spPr>
              <a:xfrm>
                <a:off x="1125" y="358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1" name="Овал 340"/>
              <p:cNvSpPr/>
              <p:nvPr/>
            </p:nvSpPr>
            <p:spPr>
              <a:xfrm>
                <a:off x="630" y="385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grpSp>
            <p:nvGrpSpPr>
              <p:cNvPr id="9302" name="Группа 355"/>
              <p:cNvGrpSpPr>
                <a:grpSpLocks/>
              </p:cNvGrpSpPr>
              <p:nvPr/>
            </p:nvGrpSpPr>
            <p:grpSpPr bwMode="auto">
              <a:xfrm rot="3478556">
                <a:off x="99" y="4088"/>
                <a:ext cx="158" cy="215"/>
                <a:chOff x="2857488" y="4883951"/>
                <a:chExt cx="571504" cy="903297"/>
              </a:xfrm>
            </p:grpSpPr>
            <p:sp>
              <p:nvSpPr>
                <p:cNvPr id="346" name="Овал 345"/>
                <p:cNvSpPr>
                  <a:spLocks noChangeArrowheads="1"/>
                </p:cNvSpPr>
                <p:nvPr/>
              </p:nvSpPr>
              <p:spPr bwMode="auto">
                <a:xfrm>
                  <a:off x="3001992" y="4928388"/>
                  <a:ext cx="285751" cy="142847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grpSp>
              <p:nvGrpSpPr>
                <p:cNvPr id="9352" name="Овал 341"/>
                <p:cNvGrpSpPr>
                  <a:grpSpLocks/>
                </p:cNvGrpSpPr>
                <p:nvPr/>
              </p:nvGrpSpPr>
              <p:grpSpPr bwMode="auto">
                <a:xfrm rot="-3478556">
                  <a:off x="2668789" y="5050035"/>
                  <a:ext cx="921915" cy="695692"/>
                  <a:chOff x="85344" y="6516624"/>
                  <a:chExt cx="347472" cy="304800"/>
                </a:xfrm>
              </p:grpSpPr>
              <p:pic>
                <p:nvPicPr>
                  <p:cNvPr id="9363" name="Овал 341"/>
                  <p:cNvPicPr>
                    <a:picLocks noChangeArrowheads="1"/>
                  </p:cNvPicPr>
                  <p:nvPr/>
                </p:nvPicPr>
                <p:blipFill>
                  <a:blip r:embed="rId4" cstate="email"/>
                  <a:srcRect/>
                  <a:stretch>
                    <a:fillRect/>
                  </a:stretch>
                </p:blipFill>
                <p:spPr bwMode="auto">
                  <a:xfrm>
                    <a:off x="85344" y="6516624"/>
                    <a:ext cx="347472" cy="304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9364" name="Text Box 562"/>
                  <p:cNvSpPr txBox="1">
                    <a:spLocks noChangeArrowheads="1"/>
                  </p:cNvSpPr>
                  <p:nvPr/>
                </p:nvSpPr>
                <p:spPr bwMode="auto">
                  <a:xfrm rot="3478555">
                    <a:off x="175075" y="6568455"/>
                    <a:ext cx="177052" cy="2094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/>
                    <a:endParaRPr lang="ru-RU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344" name="Прямая соединительная линия 343"/>
                <p:cNvCxnSpPr>
                  <a:stCxn id="0" idx="0"/>
                  <a:endCxn id="0" idx="4"/>
                </p:cNvCxnSpPr>
                <p:nvPr/>
              </p:nvCxnSpPr>
              <p:spPr>
                <a:xfrm rot="16200000" flipH="1">
                  <a:off x="2743680" y="5407522"/>
                  <a:ext cx="78565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Овал 346"/>
                <p:cNvSpPr>
                  <a:spLocks noChangeArrowheads="1"/>
                </p:cNvSpPr>
                <p:nvPr/>
              </p:nvSpPr>
              <p:spPr bwMode="auto">
                <a:xfrm>
                  <a:off x="3064576" y="4895069"/>
                  <a:ext cx="141069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48" name="Овал 347"/>
                <p:cNvSpPr>
                  <a:spLocks noChangeArrowheads="1"/>
                </p:cNvSpPr>
                <p:nvPr/>
              </p:nvSpPr>
              <p:spPr bwMode="auto">
                <a:xfrm>
                  <a:off x="2997920" y="5157337"/>
                  <a:ext cx="68724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49" name="Овал 348"/>
                <p:cNvSpPr>
                  <a:spLocks noChangeArrowheads="1"/>
                </p:cNvSpPr>
                <p:nvPr/>
              </p:nvSpPr>
              <p:spPr bwMode="auto">
                <a:xfrm>
                  <a:off x="2925906" y="5299598"/>
                  <a:ext cx="72342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0" name="Овал 349"/>
                <p:cNvSpPr>
                  <a:spLocks noChangeArrowheads="1"/>
                </p:cNvSpPr>
                <p:nvPr/>
              </p:nvSpPr>
              <p:spPr bwMode="auto">
                <a:xfrm>
                  <a:off x="2920498" y="5444334"/>
                  <a:ext cx="72342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1" name="Овал 350"/>
                <p:cNvSpPr>
                  <a:spLocks noChangeArrowheads="1"/>
                </p:cNvSpPr>
                <p:nvPr/>
              </p:nvSpPr>
              <p:spPr bwMode="auto">
                <a:xfrm>
                  <a:off x="2997418" y="5578190"/>
                  <a:ext cx="68726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2" name="Овал 351"/>
                <p:cNvSpPr>
                  <a:spLocks noChangeArrowheads="1"/>
                </p:cNvSpPr>
                <p:nvPr/>
              </p:nvSpPr>
              <p:spPr bwMode="auto">
                <a:xfrm>
                  <a:off x="3206223" y="5151404"/>
                  <a:ext cx="72342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3" name="Овал 352"/>
                <p:cNvSpPr>
                  <a:spLocks noChangeArrowheads="1"/>
                </p:cNvSpPr>
                <p:nvPr/>
              </p:nvSpPr>
              <p:spPr bwMode="auto">
                <a:xfrm>
                  <a:off x="3286210" y="5287487"/>
                  <a:ext cx="68724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4" name="Овал 353"/>
                <p:cNvSpPr>
                  <a:spLocks noChangeArrowheads="1"/>
                </p:cNvSpPr>
                <p:nvPr/>
              </p:nvSpPr>
              <p:spPr bwMode="auto">
                <a:xfrm>
                  <a:off x="3280801" y="5432223"/>
                  <a:ext cx="68726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5" name="Овал 354"/>
                <p:cNvSpPr>
                  <a:spLocks noChangeArrowheads="1"/>
                </p:cNvSpPr>
                <p:nvPr/>
              </p:nvSpPr>
              <p:spPr bwMode="auto">
                <a:xfrm>
                  <a:off x="3208018" y="5583835"/>
                  <a:ext cx="72342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9303" name="Группа 369"/>
              <p:cNvGrpSpPr>
                <a:grpSpLocks/>
              </p:cNvGrpSpPr>
              <p:nvPr/>
            </p:nvGrpSpPr>
            <p:grpSpPr bwMode="auto">
              <a:xfrm rot="1300059">
                <a:off x="2959" y="4084"/>
                <a:ext cx="158" cy="214"/>
                <a:chOff x="2857488" y="4883951"/>
                <a:chExt cx="571504" cy="903297"/>
              </a:xfrm>
            </p:grpSpPr>
            <p:sp>
              <p:nvSpPr>
                <p:cNvPr id="371" name="Овал 370"/>
                <p:cNvSpPr/>
                <p:nvPr/>
              </p:nvSpPr>
              <p:spPr>
                <a:xfrm>
                  <a:off x="3000700" y="4927583"/>
                  <a:ext cx="285751" cy="143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2" name="Овал 371"/>
                <p:cNvSpPr/>
                <p:nvPr/>
              </p:nvSpPr>
              <p:spPr>
                <a:xfrm>
                  <a:off x="2857488" y="5000636"/>
                  <a:ext cx="571504" cy="785818"/>
                </a:xfrm>
                <a:prstGeom prst="ellipse">
                  <a:avLst/>
                </a:prstGeom>
                <a:solidFill>
                  <a:srgbClr val="A50021"/>
                </a:solidFill>
                <a:ln w="635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plastic">
                  <a:bevelT w="26035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cxnSp>
              <p:nvCxnSpPr>
                <p:cNvPr id="373" name="Прямая соединительная линия 372"/>
                <p:cNvCxnSpPr>
                  <a:stCxn id="0" idx="0"/>
                  <a:endCxn id="0" idx="4"/>
                </p:cNvCxnSpPr>
                <p:nvPr/>
              </p:nvCxnSpPr>
              <p:spPr>
                <a:xfrm rot="16200000" flipH="1">
                  <a:off x="2738482" y="5391219"/>
                  <a:ext cx="78510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4" name="Овал 373"/>
                <p:cNvSpPr/>
                <p:nvPr/>
              </p:nvSpPr>
              <p:spPr>
                <a:xfrm>
                  <a:off x="3055747" y="4878370"/>
                  <a:ext cx="141069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5" name="Овал 374"/>
                <p:cNvSpPr/>
                <p:nvPr/>
              </p:nvSpPr>
              <p:spPr>
                <a:xfrm>
                  <a:off x="2986611" y="5140663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6" name="Овал 375"/>
                <p:cNvSpPr/>
                <p:nvPr/>
              </p:nvSpPr>
              <p:spPr>
                <a:xfrm>
                  <a:off x="2915665" y="5286267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7" name="Овал 376"/>
                <p:cNvSpPr/>
                <p:nvPr/>
              </p:nvSpPr>
              <p:spPr>
                <a:xfrm>
                  <a:off x="2918752" y="5421094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8" name="Овал 377"/>
                <p:cNvSpPr/>
                <p:nvPr/>
              </p:nvSpPr>
              <p:spPr>
                <a:xfrm>
                  <a:off x="3000529" y="5570237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9" name="Овал 378"/>
                <p:cNvSpPr/>
                <p:nvPr/>
              </p:nvSpPr>
              <p:spPr>
                <a:xfrm>
                  <a:off x="3202775" y="5134988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80" name="Овал 379"/>
                <p:cNvSpPr/>
                <p:nvPr/>
              </p:nvSpPr>
              <p:spPr>
                <a:xfrm>
                  <a:off x="3273132" y="5284885"/>
                  <a:ext cx="68724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81" name="Овал 380"/>
                <p:cNvSpPr/>
                <p:nvPr/>
              </p:nvSpPr>
              <p:spPr>
                <a:xfrm>
                  <a:off x="3286950" y="5428361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82" name="Овал 381"/>
                <p:cNvSpPr/>
                <p:nvPr/>
              </p:nvSpPr>
              <p:spPr>
                <a:xfrm>
                  <a:off x="3205274" y="5565312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9304" name="Группа 285"/>
              <p:cNvGrpSpPr>
                <a:grpSpLocks/>
              </p:cNvGrpSpPr>
              <p:nvPr/>
            </p:nvGrpSpPr>
            <p:grpSpPr bwMode="auto">
              <a:xfrm>
                <a:off x="900" y="3735"/>
                <a:ext cx="630" cy="641"/>
                <a:chOff x="214282" y="5643578"/>
                <a:chExt cx="1285884" cy="1017585"/>
              </a:xfrm>
            </p:grpSpPr>
            <p:sp>
              <p:nvSpPr>
                <p:cNvPr id="287" name="Полилиния 286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8" name="Полилиния 287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9" name="Полилиния 288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0" name="24-конечная звезда 289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9305" name="Группа 356"/>
              <p:cNvGrpSpPr>
                <a:grpSpLocks/>
              </p:cNvGrpSpPr>
              <p:nvPr/>
            </p:nvGrpSpPr>
            <p:grpSpPr bwMode="auto">
              <a:xfrm rot="-1531300">
                <a:off x="1044" y="4022"/>
                <a:ext cx="158" cy="214"/>
                <a:chOff x="2857488" y="4883951"/>
                <a:chExt cx="571504" cy="903297"/>
              </a:xfrm>
            </p:grpSpPr>
            <p:sp>
              <p:nvSpPr>
                <p:cNvPr id="358" name="Овал 357"/>
                <p:cNvSpPr/>
                <p:nvPr/>
              </p:nvSpPr>
              <p:spPr>
                <a:xfrm>
                  <a:off x="2996546" y="4915586"/>
                  <a:ext cx="285753" cy="143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59" name="Овал 358"/>
                <p:cNvSpPr/>
                <p:nvPr/>
              </p:nvSpPr>
              <p:spPr>
                <a:xfrm>
                  <a:off x="2857488" y="5000636"/>
                  <a:ext cx="571504" cy="785818"/>
                </a:xfrm>
                <a:prstGeom prst="ellipse">
                  <a:avLst/>
                </a:prstGeom>
                <a:solidFill>
                  <a:srgbClr val="A50021"/>
                </a:solidFill>
                <a:ln w="635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plastic">
                  <a:bevelT w="26035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cxnSp>
              <p:nvCxnSpPr>
                <p:cNvPr id="360" name="Прямая соединительная линия 359"/>
                <p:cNvCxnSpPr>
                  <a:stCxn id="0" idx="0"/>
                  <a:endCxn id="0" idx="4"/>
                </p:cNvCxnSpPr>
                <p:nvPr/>
              </p:nvCxnSpPr>
              <p:spPr>
                <a:xfrm rot="16200000" flipH="1">
                  <a:off x="2749714" y="5377155"/>
                  <a:ext cx="78510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1" name="Овал 360"/>
                <p:cNvSpPr/>
                <p:nvPr/>
              </p:nvSpPr>
              <p:spPr>
                <a:xfrm>
                  <a:off x="3071606" y="4866446"/>
                  <a:ext cx="141069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2" name="Овал 361"/>
                <p:cNvSpPr/>
                <p:nvPr/>
              </p:nvSpPr>
              <p:spPr>
                <a:xfrm>
                  <a:off x="3003510" y="5131094"/>
                  <a:ext cx="68724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3" name="Овал 362"/>
                <p:cNvSpPr/>
                <p:nvPr/>
              </p:nvSpPr>
              <p:spPr>
                <a:xfrm>
                  <a:off x="2931202" y="5278913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4" name="Овал 363"/>
                <p:cNvSpPr/>
                <p:nvPr/>
              </p:nvSpPr>
              <p:spPr>
                <a:xfrm>
                  <a:off x="2930296" y="5428085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5" name="Овал 364"/>
                <p:cNvSpPr/>
                <p:nvPr/>
              </p:nvSpPr>
              <p:spPr>
                <a:xfrm>
                  <a:off x="3002050" y="5555928"/>
                  <a:ext cx="68726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6" name="Овал 365"/>
                <p:cNvSpPr/>
                <p:nvPr/>
              </p:nvSpPr>
              <p:spPr>
                <a:xfrm>
                  <a:off x="3215148" y="5123727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7" name="Овал 366"/>
                <p:cNvSpPr/>
                <p:nvPr/>
              </p:nvSpPr>
              <p:spPr>
                <a:xfrm>
                  <a:off x="3287197" y="5270441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8" name="Овал 367"/>
                <p:cNvSpPr/>
                <p:nvPr/>
              </p:nvSpPr>
              <p:spPr>
                <a:xfrm>
                  <a:off x="3289407" y="5411995"/>
                  <a:ext cx="68724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9" name="Овал 368"/>
                <p:cNvSpPr/>
                <p:nvPr/>
              </p:nvSpPr>
              <p:spPr>
                <a:xfrm>
                  <a:off x="3213836" y="5557996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9306" name="Группа 300"/>
              <p:cNvGrpSpPr>
                <a:grpSpLocks/>
              </p:cNvGrpSpPr>
              <p:nvPr/>
            </p:nvGrpSpPr>
            <p:grpSpPr bwMode="auto">
              <a:xfrm>
                <a:off x="3780" y="3735"/>
                <a:ext cx="630" cy="585"/>
                <a:chOff x="214282" y="5643578"/>
                <a:chExt cx="1285884" cy="1017585"/>
              </a:xfrm>
            </p:grpSpPr>
            <p:sp>
              <p:nvSpPr>
                <p:cNvPr id="302" name="Полилиния 301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3" name="Полилиния 302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4" name="Полилиния 303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5" name="24-конечная звезда 304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</p:grpSp>
      </p:grpSp>
      <p:grpSp>
        <p:nvGrpSpPr>
          <p:cNvPr id="9250" name="Облако 106"/>
          <p:cNvGrpSpPr>
            <a:grpSpLocks/>
          </p:cNvGrpSpPr>
          <p:nvPr/>
        </p:nvGrpSpPr>
        <p:grpSpPr bwMode="auto">
          <a:xfrm rot="21306727" flipH="1">
            <a:off x="0" y="1916113"/>
            <a:ext cx="4319588" cy="3313112"/>
            <a:chOff x="1605" y="349"/>
            <a:chExt cx="3176" cy="561"/>
          </a:xfrm>
        </p:grpSpPr>
        <p:pic>
          <p:nvPicPr>
            <p:cNvPr id="9258" name="Облако 106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605" y="349"/>
              <a:ext cx="317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9" name="Text Box 623"/>
            <p:cNvSpPr txBox="1">
              <a:spLocks noChangeArrowheads="1"/>
            </p:cNvSpPr>
            <p:nvPr/>
          </p:nvSpPr>
          <p:spPr bwMode="auto">
            <a:xfrm>
              <a:off x="2054" y="442"/>
              <a:ext cx="2058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53872" name="Text Box 624"/>
          <p:cNvSpPr txBox="1">
            <a:spLocks noChangeArrowheads="1"/>
          </p:cNvSpPr>
          <p:nvPr/>
        </p:nvSpPr>
        <p:spPr bwMode="auto">
          <a:xfrm>
            <a:off x="250825" y="2297113"/>
            <a:ext cx="36734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…Демонстрируются познания в целях самоутверждения.</a:t>
            </a:r>
          </a:p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…Суждения на познавательные и моральные темы служат для демонстрации своих познаний и утверждения авторитета.</a:t>
            </a:r>
          </a:p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…Интереснее сообщить новые знания самому, чем выслушивать от приятеля.</a:t>
            </a:r>
          </a:p>
        </p:txBody>
      </p:sp>
      <p:sp>
        <p:nvSpPr>
          <p:cNvPr id="9252" name="Text Box 628"/>
          <p:cNvSpPr txBox="1">
            <a:spLocks noChangeArrowheads="1"/>
          </p:cNvSpPr>
          <p:nvPr/>
        </p:nvSpPr>
        <p:spPr bwMode="auto">
          <a:xfrm>
            <a:off x="4572000" y="2027238"/>
            <a:ext cx="41767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…Высказывания о себе расширяются за счет: — сообщений о своих предметах и действиях; — большего количества рассказов о себе, не связанных с тем, что ребенок делает сейчас; — сообщений о том, где были, что видели; — того, что дети делятся планами на будущее.</a:t>
            </a:r>
          </a:p>
          <a:p>
            <a:pPr algn="ctr"/>
            <a:r>
              <a:rPr lang="ru-RU" sz="1200" b="1">
                <a:latin typeface="Calibri" pitchFamily="34" charset="0"/>
              </a:rPr>
              <a:t>…Высказывания отражают дух нашего времени и интересы родителей. Дети с удовольствием сообщают своим друзьям то, что они услышали от родителей, зачастую даже не понимая смысла сказанного.</a:t>
            </a:r>
          </a:p>
          <a:p>
            <a:pPr algn="ctr"/>
            <a:r>
              <a:rPr lang="ru-RU" sz="1200" b="1">
                <a:latin typeface="Calibri" pitchFamily="34" charset="0"/>
              </a:rPr>
              <a:t>…Темы далеки от жизни детей, так как перенимают их они от взрослых из семьи.</a:t>
            </a:r>
          </a:p>
          <a:p>
            <a:pPr algn="ctr"/>
            <a:r>
              <a:rPr lang="ru-RU" sz="1200" b="1">
                <a:latin typeface="Calibri" pitchFamily="34" charset="0"/>
              </a:rPr>
              <a:t>…В суждениях и оценках прослеживается влияние взрослого.</a:t>
            </a:r>
          </a:p>
          <a:p>
            <a:pPr algn="ctr"/>
            <a:endParaRPr lang="ru-RU" sz="1200" b="1">
              <a:latin typeface="Calibri" pitchFamily="34" charset="0"/>
            </a:endParaRPr>
          </a:p>
        </p:txBody>
      </p:sp>
      <p:sp>
        <p:nvSpPr>
          <p:cNvPr id="9253" name="Freeform 5"/>
          <p:cNvSpPr>
            <a:spLocks/>
          </p:cNvSpPr>
          <p:nvPr/>
        </p:nvSpPr>
        <p:spPr bwMode="ltGray">
          <a:xfrm flipH="1">
            <a:off x="1908175" y="908050"/>
            <a:ext cx="1800225" cy="1079500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4" name="Freeform 3"/>
          <p:cNvSpPr>
            <a:spLocks/>
          </p:cNvSpPr>
          <p:nvPr/>
        </p:nvSpPr>
        <p:spPr bwMode="ltGray">
          <a:xfrm>
            <a:off x="3563938" y="836613"/>
            <a:ext cx="1728787" cy="1152525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5" name="AutoShape 637"/>
          <p:cNvSpPr>
            <a:spLocks noChangeArrowheads="1"/>
          </p:cNvSpPr>
          <p:nvPr/>
        </p:nvSpPr>
        <p:spPr bwMode="auto">
          <a:xfrm>
            <a:off x="3924300" y="4652963"/>
            <a:ext cx="2232025" cy="1582737"/>
          </a:xfrm>
          <a:prstGeom prst="wedgeRoundRectCallout">
            <a:avLst>
              <a:gd name="adj1" fmla="val -85704"/>
              <a:gd name="adj2" fmla="val 325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i="1"/>
              <a:t>«Я мультики смотрел.»</a:t>
            </a:r>
          </a:p>
          <a:p>
            <a:pPr algn="ctr"/>
            <a:r>
              <a:rPr lang="ru-RU" sz="1200" i="1"/>
              <a:t>«Я вырасту — буду.»</a:t>
            </a:r>
          </a:p>
          <a:p>
            <a:pPr algn="ctr"/>
            <a:r>
              <a:rPr lang="ru-RU" sz="1200" i="1"/>
              <a:t>«Я люблю книжки.»</a:t>
            </a:r>
          </a:p>
          <a:p>
            <a:pPr algn="ctr"/>
            <a:r>
              <a:rPr lang="ru-RU" sz="1200" i="1"/>
              <a:t>«Что такое бизнес?»</a:t>
            </a:r>
          </a:p>
          <a:p>
            <a:pPr algn="ctr"/>
            <a:r>
              <a:rPr lang="ru-RU" sz="1200" i="1"/>
              <a:t>«Жадничать нельзя, с жадинами никто не водится!» </a:t>
            </a:r>
          </a:p>
        </p:txBody>
      </p:sp>
      <p:pic>
        <p:nvPicPr>
          <p:cNvPr id="9256" name="Picture 15" descr="HAPPYBOY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8175" y="4437063"/>
            <a:ext cx="1357313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7" name="Picture 642" descr="malch6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263" y="4365625"/>
            <a:ext cx="21574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Облако 107"/>
          <p:cNvSpPr/>
          <p:nvPr/>
        </p:nvSpPr>
        <p:spPr>
          <a:xfrm>
            <a:off x="5429256" y="1928802"/>
            <a:ext cx="3429024" cy="714380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0245" name="Группа 56"/>
          <p:cNvGrpSpPr>
            <a:grpSpLocks/>
          </p:cNvGrpSpPr>
          <p:nvPr/>
        </p:nvGrpSpPr>
        <p:grpSpPr bwMode="auto">
          <a:xfrm rot="5232951">
            <a:off x="6333331" y="2778919"/>
            <a:ext cx="3529013" cy="2092325"/>
            <a:chOff x="5214942" y="-71462"/>
            <a:chExt cx="4191236" cy="2724650"/>
          </a:xfrm>
        </p:grpSpPr>
        <p:grpSp>
          <p:nvGrpSpPr>
            <p:cNvPr id="10737" name="Полилиния 3"/>
            <p:cNvGrpSpPr>
              <a:grpSpLocks/>
            </p:cNvGrpSpPr>
            <p:nvPr/>
          </p:nvGrpSpPr>
          <p:grpSpPr bwMode="auto">
            <a:xfrm>
              <a:off x="5300603" y="769973"/>
              <a:ext cx="3851719" cy="1760371"/>
              <a:chOff x="5169408" y="926592"/>
              <a:chExt cx="4376928" cy="1938528"/>
            </a:xfrm>
          </p:grpSpPr>
          <p:pic>
            <p:nvPicPr>
              <p:cNvPr id="10879" name="Полилиния 3"/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169408" y="926592"/>
                <a:ext cx="4376928" cy="1938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80" name="Text Box 8"/>
              <p:cNvSpPr txBox="1">
                <a:spLocks noChangeArrowheads="1"/>
              </p:cNvSpPr>
              <p:nvPr/>
            </p:nvSpPr>
            <p:spPr bwMode="auto">
              <a:xfrm>
                <a:off x="5189444" y="944014"/>
                <a:ext cx="4347435" cy="190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38" name="Полилиния 10"/>
            <p:cNvGrpSpPr>
              <a:grpSpLocks/>
            </p:cNvGrpSpPr>
            <p:nvPr/>
          </p:nvGrpSpPr>
          <p:grpSpPr bwMode="auto">
            <a:xfrm>
              <a:off x="6850947" y="-115748"/>
              <a:ext cx="2510591" cy="1334118"/>
              <a:chOff x="6931152" y="-48768"/>
              <a:chExt cx="2852928" cy="1469136"/>
            </a:xfrm>
          </p:grpSpPr>
          <p:pic>
            <p:nvPicPr>
              <p:cNvPr id="10877" name="Полилиния 10"/>
              <p:cNvPicPr>
                <a:picLocks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931152" y="-48768"/>
                <a:ext cx="2852928" cy="1469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78" name="Text Box 11"/>
              <p:cNvSpPr txBox="1">
                <a:spLocks noChangeArrowheads="1"/>
              </p:cNvSpPr>
              <p:nvPr/>
            </p:nvSpPr>
            <p:spPr bwMode="auto">
              <a:xfrm rot="-9939268">
                <a:off x="6997567" y="82199"/>
                <a:ext cx="2837239" cy="1437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39" name="Полилиния 9"/>
            <p:cNvGrpSpPr>
              <a:grpSpLocks/>
            </p:cNvGrpSpPr>
            <p:nvPr/>
          </p:nvGrpSpPr>
          <p:grpSpPr bwMode="auto">
            <a:xfrm>
              <a:off x="6985060" y="199790"/>
              <a:ext cx="311142" cy="315538"/>
              <a:chOff x="7083552" y="298704"/>
              <a:chExt cx="353568" cy="347472"/>
            </a:xfrm>
          </p:grpSpPr>
          <p:pic>
            <p:nvPicPr>
              <p:cNvPr id="10875" name="Полилиния 9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7083552" y="29870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76" name="Text Box 14"/>
              <p:cNvSpPr txBox="1">
                <a:spLocks noChangeArrowheads="1"/>
              </p:cNvSpPr>
              <p:nvPr/>
            </p:nvSpPr>
            <p:spPr bwMode="auto">
              <a:xfrm>
                <a:off x="7101543" y="3146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40" name="Полилиния 11"/>
            <p:cNvGrpSpPr>
              <a:grpSpLocks/>
            </p:cNvGrpSpPr>
            <p:nvPr/>
          </p:nvGrpSpPr>
          <p:grpSpPr bwMode="auto">
            <a:xfrm>
              <a:off x="7489324" y="78003"/>
              <a:ext cx="311142" cy="321074"/>
              <a:chOff x="7656576" y="164592"/>
              <a:chExt cx="353568" cy="353568"/>
            </a:xfrm>
          </p:grpSpPr>
          <p:pic>
            <p:nvPicPr>
              <p:cNvPr id="10873" name="Полилиния 11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7656576" y="164592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74" name="Text Box 17"/>
              <p:cNvSpPr txBox="1">
                <a:spLocks noChangeArrowheads="1"/>
              </p:cNvSpPr>
              <p:nvPr/>
            </p:nvSpPr>
            <p:spPr bwMode="auto">
              <a:xfrm rot="-1891794">
                <a:off x="7669796" y="15733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41" name="Полилиния 12"/>
            <p:cNvGrpSpPr>
              <a:grpSpLocks/>
            </p:cNvGrpSpPr>
            <p:nvPr/>
          </p:nvGrpSpPr>
          <p:grpSpPr bwMode="auto">
            <a:xfrm>
              <a:off x="8127701" y="-88069"/>
              <a:ext cx="311142" cy="315538"/>
              <a:chOff x="8382000" y="-18288"/>
              <a:chExt cx="353568" cy="347472"/>
            </a:xfrm>
          </p:grpSpPr>
          <p:pic>
            <p:nvPicPr>
              <p:cNvPr id="10871" name="Полилиния 12"/>
              <p:cNvPicPr>
                <a:picLocks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8382000" y="-1828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72" name="Text Box 20"/>
              <p:cNvSpPr txBox="1">
                <a:spLocks noChangeArrowheads="1"/>
              </p:cNvSpPr>
              <p:nvPr/>
            </p:nvSpPr>
            <p:spPr bwMode="auto">
              <a:xfrm>
                <a:off x="8400408" y="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42" name="Полилиния 13"/>
            <p:cNvGrpSpPr>
              <a:grpSpLocks/>
            </p:cNvGrpSpPr>
            <p:nvPr/>
          </p:nvGrpSpPr>
          <p:grpSpPr bwMode="auto">
            <a:xfrm>
              <a:off x="7768279" y="-88069"/>
              <a:ext cx="316506" cy="315538"/>
              <a:chOff x="7973568" y="-18288"/>
              <a:chExt cx="359664" cy="347472"/>
            </a:xfrm>
          </p:grpSpPr>
          <p:pic>
            <p:nvPicPr>
              <p:cNvPr id="10869" name="Полилиния 13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973568" y="-18288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70" name="Text Box 23"/>
              <p:cNvSpPr txBox="1">
                <a:spLocks noChangeArrowheads="1"/>
              </p:cNvSpPr>
              <p:nvPr/>
            </p:nvSpPr>
            <p:spPr bwMode="auto">
              <a:xfrm>
                <a:off x="7994512" y="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43" name="Полилиния 14"/>
            <p:cNvGrpSpPr>
              <a:grpSpLocks/>
            </p:cNvGrpSpPr>
            <p:nvPr/>
          </p:nvGrpSpPr>
          <p:grpSpPr bwMode="auto">
            <a:xfrm>
              <a:off x="7344482" y="410149"/>
              <a:ext cx="311142" cy="315538"/>
              <a:chOff x="7491984" y="530352"/>
              <a:chExt cx="353568" cy="347472"/>
            </a:xfrm>
          </p:grpSpPr>
          <p:pic>
            <p:nvPicPr>
              <p:cNvPr id="10867" name="Полилиния 14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491984" y="53035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68" name="Text Box 26"/>
              <p:cNvSpPr txBox="1">
                <a:spLocks noChangeArrowheads="1"/>
              </p:cNvSpPr>
              <p:nvPr/>
            </p:nvSpPr>
            <p:spPr bwMode="auto">
              <a:xfrm>
                <a:off x="7507438" y="55067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44" name="Полилиния 15"/>
            <p:cNvGrpSpPr>
              <a:grpSpLocks/>
            </p:cNvGrpSpPr>
            <p:nvPr/>
          </p:nvGrpSpPr>
          <p:grpSpPr bwMode="auto">
            <a:xfrm>
              <a:off x="6700741" y="482114"/>
              <a:ext cx="311142" cy="315538"/>
              <a:chOff x="6760464" y="609600"/>
              <a:chExt cx="353568" cy="347472"/>
            </a:xfrm>
          </p:grpSpPr>
          <p:pic>
            <p:nvPicPr>
              <p:cNvPr id="10865" name="Полилиния 15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760464" y="60960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66" name="Text Box 29"/>
              <p:cNvSpPr txBox="1">
                <a:spLocks noChangeArrowheads="1"/>
              </p:cNvSpPr>
              <p:nvPr/>
            </p:nvSpPr>
            <p:spPr bwMode="auto">
              <a:xfrm>
                <a:off x="6776826" y="62934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45" name="Полилиния 16"/>
            <p:cNvGrpSpPr>
              <a:grpSpLocks/>
            </p:cNvGrpSpPr>
            <p:nvPr/>
          </p:nvGrpSpPr>
          <p:grpSpPr bwMode="auto">
            <a:xfrm>
              <a:off x="7269379" y="913903"/>
              <a:ext cx="311142" cy="315538"/>
              <a:chOff x="7406640" y="1085088"/>
              <a:chExt cx="353568" cy="347472"/>
            </a:xfrm>
          </p:grpSpPr>
          <p:pic>
            <p:nvPicPr>
              <p:cNvPr id="10863" name="Полилиния 16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406640" y="108508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64" name="Text Box 32"/>
              <p:cNvSpPr txBox="1">
                <a:spLocks noChangeArrowheads="1"/>
              </p:cNvSpPr>
              <p:nvPr/>
            </p:nvSpPr>
            <p:spPr bwMode="auto">
              <a:xfrm>
                <a:off x="7426259" y="110135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46" name="Полилиния 17"/>
            <p:cNvGrpSpPr>
              <a:grpSpLocks/>
            </p:cNvGrpSpPr>
            <p:nvPr/>
          </p:nvGrpSpPr>
          <p:grpSpPr bwMode="auto">
            <a:xfrm>
              <a:off x="7199641" y="626044"/>
              <a:ext cx="311142" cy="315538"/>
              <a:chOff x="7327392" y="768096"/>
              <a:chExt cx="353568" cy="347472"/>
            </a:xfrm>
          </p:grpSpPr>
          <p:pic>
            <p:nvPicPr>
              <p:cNvPr id="10861" name="Полилиния 17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7327392" y="76809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62" name="Text Box 35"/>
              <p:cNvSpPr txBox="1">
                <a:spLocks noChangeArrowheads="1"/>
              </p:cNvSpPr>
              <p:nvPr/>
            </p:nvSpPr>
            <p:spPr bwMode="auto">
              <a:xfrm>
                <a:off x="7345080" y="78667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47" name="Полилиния 18"/>
            <p:cNvGrpSpPr>
              <a:grpSpLocks/>
            </p:cNvGrpSpPr>
            <p:nvPr/>
          </p:nvGrpSpPr>
          <p:grpSpPr bwMode="auto">
            <a:xfrm>
              <a:off x="7553698" y="985868"/>
              <a:ext cx="316506" cy="315538"/>
              <a:chOff x="7729728" y="1164336"/>
              <a:chExt cx="359664" cy="347472"/>
            </a:xfrm>
          </p:grpSpPr>
          <p:pic>
            <p:nvPicPr>
              <p:cNvPr id="10859" name="Полилиния 18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729728" y="1164336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60" name="Text Box 38"/>
              <p:cNvSpPr txBox="1">
                <a:spLocks noChangeArrowheads="1"/>
              </p:cNvSpPr>
              <p:nvPr/>
            </p:nvSpPr>
            <p:spPr bwMode="auto">
              <a:xfrm>
                <a:off x="7750975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48" name="Полилиния 19"/>
            <p:cNvGrpSpPr>
              <a:grpSpLocks/>
            </p:cNvGrpSpPr>
            <p:nvPr/>
          </p:nvGrpSpPr>
          <p:grpSpPr bwMode="auto">
            <a:xfrm>
              <a:off x="7821924" y="919439"/>
              <a:ext cx="316506" cy="315538"/>
              <a:chOff x="8034528" y="1091184"/>
              <a:chExt cx="359664" cy="347472"/>
            </a:xfrm>
          </p:grpSpPr>
          <p:pic>
            <p:nvPicPr>
              <p:cNvPr id="10857" name="Полилиния 19"/>
              <p:cNvPicPr>
                <a:picLocks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8034528" y="1091184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58" name="Text Box 41"/>
              <p:cNvSpPr txBox="1">
                <a:spLocks noChangeArrowheads="1"/>
              </p:cNvSpPr>
              <p:nvPr/>
            </p:nvSpPr>
            <p:spPr bwMode="auto">
              <a:xfrm rot="1969772">
                <a:off x="8059685" y="10819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49" name="Полилиния 20"/>
            <p:cNvGrpSpPr>
              <a:grpSpLocks/>
            </p:cNvGrpSpPr>
            <p:nvPr/>
          </p:nvGrpSpPr>
          <p:grpSpPr bwMode="auto">
            <a:xfrm>
              <a:off x="7768279" y="410149"/>
              <a:ext cx="316506" cy="315538"/>
              <a:chOff x="7973568" y="530352"/>
              <a:chExt cx="359664" cy="347472"/>
            </a:xfrm>
          </p:grpSpPr>
          <p:pic>
            <p:nvPicPr>
              <p:cNvPr id="10855" name="Полилиния 20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973568" y="530352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56" name="Text Box 44"/>
              <p:cNvSpPr txBox="1">
                <a:spLocks noChangeArrowheads="1"/>
              </p:cNvSpPr>
              <p:nvPr/>
            </p:nvSpPr>
            <p:spPr bwMode="auto">
              <a:xfrm>
                <a:off x="7994512" y="55067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50" name="Полилиния 21"/>
            <p:cNvGrpSpPr>
              <a:grpSpLocks/>
            </p:cNvGrpSpPr>
            <p:nvPr/>
          </p:nvGrpSpPr>
          <p:grpSpPr bwMode="auto">
            <a:xfrm>
              <a:off x="8272543" y="482114"/>
              <a:ext cx="311142" cy="315538"/>
              <a:chOff x="8546592" y="609600"/>
              <a:chExt cx="353568" cy="347472"/>
            </a:xfrm>
          </p:grpSpPr>
          <p:pic>
            <p:nvPicPr>
              <p:cNvPr id="10853" name="Полилиния 21"/>
              <p:cNvPicPr>
                <a:picLocks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8546592" y="60960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54" name="Text Box 47"/>
              <p:cNvSpPr txBox="1">
                <a:spLocks noChangeArrowheads="1"/>
              </p:cNvSpPr>
              <p:nvPr/>
            </p:nvSpPr>
            <p:spPr bwMode="auto">
              <a:xfrm>
                <a:off x="8562766" y="62934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51" name="Полилиния 22"/>
            <p:cNvGrpSpPr>
              <a:grpSpLocks/>
            </p:cNvGrpSpPr>
            <p:nvPr/>
          </p:nvGrpSpPr>
          <p:grpSpPr bwMode="auto">
            <a:xfrm>
              <a:off x="6555899" y="769973"/>
              <a:ext cx="311142" cy="315538"/>
              <a:chOff x="6595872" y="926592"/>
              <a:chExt cx="353568" cy="347472"/>
            </a:xfrm>
          </p:grpSpPr>
          <p:pic>
            <p:nvPicPr>
              <p:cNvPr id="10851" name="Полилиния 22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95872" y="92659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52" name="Text Box 50"/>
              <p:cNvSpPr txBox="1">
                <a:spLocks noChangeArrowheads="1"/>
              </p:cNvSpPr>
              <p:nvPr/>
            </p:nvSpPr>
            <p:spPr bwMode="auto">
              <a:xfrm>
                <a:off x="6614468" y="94401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52" name="Полилиния 23"/>
            <p:cNvGrpSpPr>
              <a:grpSpLocks/>
            </p:cNvGrpSpPr>
            <p:nvPr/>
          </p:nvGrpSpPr>
          <p:grpSpPr bwMode="auto">
            <a:xfrm>
              <a:off x="6051635" y="709080"/>
              <a:ext cx="305777" cy="326610"/>
              <a:chOff x="6022848" y="859536"/>
              <a:chExt cx="347472" cy="359664"/>
            </a:xfrm>
          </p:grpSpPr>
          <p:pic>
            <p:nvPicPr>
              <p:cNvPr id="10849" name="Полилиния 23"/>
              <p:cNvPicPr>
                <a:picLocks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6022848" y="859536"/>
                <a:ext cx="347472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50" name="Text Box 53"/>
              <p:cNvSpPr txBox="1">
                <a:spLocks noChangeArrowheads="1"/>
              </p:cNvSpPr>
              <p:nvPr/>
            </p:nvSpPr>
            <p:spPr bwMode="auto">
              <a:xfrm rot="-1189072">
                <a:off x="6046215" y="86534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53" name="Полилиния 24"/>
            <p:cNvGrpSpPr>
              <a:grpSpLocks/>
            </p:cNvGrpSpPr>
            <p:nvPr/>
          </p:nvGrpSpPr>
          <p:grpSpPr bwMode="auto">
            <a:xfrm>
              <a:off x="5209407" y="1057833"/>
              <a:ext cx="305777" cy="326610"/>
              <a:chOff x="5065776" y="1243584"/>
              <a:chExt cx="347472" cy="359664"/>
            </a:xfrm>
          </p:grpSpPr>
          <p:pic>
            <p:nvPicPr>
              <p:cNvPr id="10847" name="Полилиния 24"/>
              <p:cNvPicPr>
                <a:picLocks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5065776" y="1243584"/>
                <a:ext cx="347472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48" name="Text Box 56"/>
              <p:cNvSpPr txBox="1">
                <a:spLocks noChangeArrowheads="1"/>
              </p:cNvSpPr>
              <p:nvPr/>
            </p:nvSpPr>
            <p:spPr bwMode="auto">
              <a:xfrm rot="587691">
                <a:off x="5072066" y="12586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54" name="Полилиния 25"/>
            <p:cNvGrpSpPr>
              <a:grpSpLocks/>
            </p:cNvGrpSpPr>
            <p:nvPr/>
          </p:nvGrpSpPr>
          <p:grpSpPr bwMode="auto">
            <a:xfrm>
              <a:off x="5407894" y="1489622"/>
              <a:ext cx="305777" cy="332145"/>
              <a:chOff x="5291328" y="1719072"/>
              <a:chExt cx="347472" cy="365760"/>
            </a:xfrm>
          </p:grpSpPr>
          <p:pic>
            <p:nvPicPr>
              <p:cNvPr id="10845" name="Полилиния 25"/>
              <p:cNvPicPr>
                <a:picLocks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5291328" y="1719072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46" name="Text Box 59"/>
              <p:cNvSpPr txBox="1">
                <a:spLocks noChangeArrowheads="1"/>
              </p:cNvSpPr>
              <p:nvPr/>
            </p:nvSpPr>
            <p:spPr bwMode="auto">
              <a:xfrm rot="-1188270">
                <a:off x="5315603" y="173069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55" name="Полилиния 26"/>
            <p:cNvGrpSpPr>
              <a:grpSpLocks/>
            </p:cNvGrpSpPr>
            <p:nvPr/>
          </p:nvGrpSpPr>
          <p:grpSpPr bwMode="auto">
            <a:xfrm>
              <a:off x="6057000" y="1860518"/>
              <a:ext cx="311142" cy="321074"/>
              <a:chOff x="6028944" y="2127504"/>
              <a:chExt cx="353568" cy="353568"/>
            </a:xfrm>
          </p:grpSpPr>
          <p:pic>
            <p:nvPicPr>
              <p:cNvPr id="10843" name="Полилиния 26"/>
              <p:cNvPicPr>
                <a:picLocks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6028944" y="2127504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44" name="Text Box 62"/>
              <p:cNvSpPr txBox="1">
                <a:spLocks noChangeArrowheads="1"/>
              </p:cNvSpPr>
              <p:nvPr/>
            </p:nvSpPr>
            <p:spPr bwMode="auto">
              <a:xfrm rot="1771934">
                <a:off x="6046215" y="212403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56" name="Полилиния 27"/>
            <p:cNvGrpSpPr>
              <a:grpSpLocks/>
            </p:cNvGrpSpPr>
            <p:nvPr/>
          </p:nvGrpSpPr>
          <p:grpSpPr bwMode="auto">
            <a:xfrm>
              <a:off x="6201841" y="2286771"/>
              <a:ext cx="311142" cy="326610"/>
              <a:chOff x="6193536" y="2596896"/>
              <a:chExt cx="353568" cy="359664"/>
            </a:xfrm>
          </p:grpSpPr>
          <p:pic>
            <p:nvPicPr>
              <p:cNvPr id="10841" name="Полилиния 27"/>
              <p:cNvPicPr>
                <a:picLocks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6193536" y="2596896"/>
                <a:ext cx="353568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42" name="Text Box 65"/>
              <p:cNvSpPr txBox="1">
                <a:spLocks noChangeArrowheads="1"/>
              </p:cNvSpPr>
              <p:nvPr/>
            </p:nvSpPr>
            <p:spPr bwMode="auto">
              <a:xfrm rot="1666315">
                <a:off x="6208573" y="259603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57" name="Полилиния 28"/>
            <p:cNvGrpSpPr>
              <a:grpSpLocks/>
            </p:cNvGrpSpPr>
            <p:nvPr/>
          </p:nvGrpSpPr>
          <p:grpSpPr bwMode="auto">
            <a:xfrm>
              <a:off x="7129902" y="2342129"/>
              <a:ext cx="311142" cy="315538"/>
              <a:chOff x="7248144" y="2657856"/>
              <a:chExt cx="353568" cy="347472"/>
            </a:xfrm>
          </p:grpSpPr>
          <p:pic>
            <p:nvPicPr>
              <p:cNvPr id="10839" name="Полилиния 28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7248144" y="265785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40" name="Text Box 68"/>
              <p:cNvSpPr txBox="1">
                <a:spLocks noChangeArrowheads="1"/>
              </p:cNvSpPr>
              <p:nvPr/>
            </p:nvSpPr>
            <p:spPr bwMode="auto">
              <a:xfrm>
                <a:off x="7263901" y="267470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58" name="Полилиния 29"/>
            <p:cNvGrpSpPr>
              <a:grpSpLocks/>
            </p:cNvGrpSpPr>
            <p:nvPr/>
          </p:nvGrpSpPr>
          <p:grpSpPr bwMode="auto">
            <a:xfrm>
              <a:off x="7199641" y="1771945"/>
              <a:ext cx="311142" cy="315538"/>
              <a:chOff x="7327392" y="2029968"/>
              <a:chExt cx="353568" cy="347472"/>
            </a:xfrm>
          </p:grpSpPr>
          <p:pic>
            <p:nvPicPr>
              <p:cNvPr id="10837" name="Полилиния 29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327392" y="202996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38" name="Text Box 71"/>
              <p:cNvSpPr txBox="1">
                <a:spLocks noChangeArrowheads="1"/>
              </p:cNvSpPr>
              <p:nvPr/>
            </p:nvSpPr>
            <p:spPr bwMode="auto">
              <a:xfrm>
                <a:off x="7345080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59" name="Полилиния 30"/>
            <p:cNvGrpSpPr>
              <a:grpSpLocks/>
            </p:cNvGrpSpPr>
            <p:nvPr/>
          </p:nvGrpSpPr>
          <p:grpSpPr bwMode="auto">
            <a:xfrm>
              <a:off x="6057000" y="1052297"/>
              <a:ext cx="311142" cy="321074"/>
              <a:chOff x="6028944" y="1237488"/>
              <a:chExt cx="353568" cy="353568"/>
            </a:xfrm>
          </p:grpSpPr>
          <p:pic>
            <p:nvPicPr>
              <p:cNvPr id="10835" name="Полилиния 30"/>
              <p:cNvPicPr>
                <a:picLocks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6028944" y="1237488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36" name="Text Box 74"/>
              <p:cNvSpPr txBox="1">
                <a:spLocks noChangeArrowheads="1"/>
              </p:cNvSpPr>
              <p:nvPr/>
            </p:nvSpPr>
            <p:spPr bwMode="auto">
              <a:xfrm>
                <a:off x="6046215" y="12586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60" name="Полилиния 31"/>
            <p:cNvGrpSpPr>
              <a:grpSpLocks/>
            </p:cNvGrpSpPr>
            <p:nvPr/>
          </p:nvGrpSpPr>
          <p:grpSpPr bwMode="auto">
            <a:xfrm>
              <a:off x="5499090" y="991404"/>
              <a:ext cx="300413" cy="326610"/>
              <a:chOff x="5394960" y="1170432"/>
              <a:chExt cx="341376" cy="359664"/>
            </a:xfrm>
          </p:grpSpPr>
          <p:pic>
            <p:nvPicPr>
              <p:cNvPr id="10833" name="Полилиния 31"/>
              <p:cNvPicPr>
                <a:picLocks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5394960" y="1170432"/>
                <a:ext cx="341376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34" name="Text Box 77"/>
              <p:cNvSpPr txBox="1">
                <a:spLocks noChangeArrowheads="1"/>
              </p:cNvSpPr>
              <p:nvPr/>
            </p:nvSpPr>
            <p:spPr bwMode="auto">
              <a:xfrm rot="1065905">
                <a:off x="5396782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61" name="Полилиния 32"/>
            <p:cNvGrpSpPr>
              <a:grpSpLocks/>
            </p:cNvGrpSpPr>
            <p:nvPr/>
          </p:nvGrpSpPr>
          <p:grpSpPr bwMode="auto">
            <a:xfrm>
              <a:off x="5708306" y="1506229"/>
              <a:ext cx="316506" cy="321074"/>
              <a:chOff x="5632704" y="1737360"/>
              <a:chExt cx="359664" cy="353568"/>
            </a:xfrm>
          </p:grpSpPr>
          <p:pic>
            <p:nvPicPr>
              <p:cNvPr id="10831" name="Полилиния 32"/>
              <p:cNvPicPr>
                <a:picLocks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5632704" y="1737360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32" name="Text Box 80"/>
              <p:cNvSpPr txBox="1">
                <a:spLocks noChangeArrowheads="1"/>
              </p:cNvSpPr>
              <p:nvPr/>
            </p:nvSpPr>
            <p:spPr bwMode="auto">
              <a:xfrm rot="-2408082">
                <a:off x="5640319" y="173069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62" name="Полилиния 33"/>
            <p:cNvGrpSpPr>
              <a:grpSpLocks/>
            </p:cNvGrpSpPr>
            <p:nvPr/>
          </p:nvGrpSpPr>
          <p:grpSpPr bwMode="auto">
            <a:xfrm>
              <a:off x="5847784" y="1207298"/>
              <a:ext cx="311142" cy="332145"/>
              <a:chOff x="5791200" y="1408176"/>
              <a:chExt cx="353568" cy="365760"/>
            </a:xfrm>
          </p:grpSpPr>
          <p:pic>
            <p:nvPicPr>
              <p:cNvPr id="10829" name="Полилиния 33"/>
              <p:cNvPicPr>
                <a:picLocks noChangeArrowheads="1"/>
              </p:cNvPicPr>
              <p:nvPr/>
            </p:nvPicPr>
            <p:blipFill>
              <a:blip r:embed="rId22" cstate="email"/>
              <a:srcRect/>
              <a:stretch>
                <a:fillRect/>
              </a:stretch>
            </p:blipFill>
            <p:spPr bwMode="auto">
              <a:xfrm>
                <a:off x="5791200" y="1408176"/>
                <a:ext cx="353568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30" name="Text Box 83"/>
              <p:cNvSpPr txBox="1">
                <a:spLocks noChangeArrowheads="1"/>
              </p:cNvSpPr>
              <p:nvPr/>
            </p:nvSpPr>
            <p:spPr bwMode="auto">
              <a:xfrm rot="1361291">
                <a:off x="5802678" y="141602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63" name="Полилиния 34"/>
            <p:cNvGrpSpPr>
              <a:grpSpLocks/>
            </p:cNvGrpSpPr>
            <p:nvPr/>
          </p:nvGrpSpPr>
          <p:grpSpPr bwMode="auto">
            <a:xfrm>
              <a:off x="5997990" y="1417657"/>
              <a:ext cx="305777" cy="332145"/>
              <a:chOff x="5961888" y="1639824"/>
              <a:chExt cx="347472" cy="365760"/>
            </a:xfrm>
          </p:grpSpPr>
          <p:pic>
            <p:nvPicPr>
              <p:cNvPr id="10827" name="Полилиния 34"/>
              <p:cNvPicPr>
                <a:picLocks noChangeArrowheads="1"/>
              </p:cNvPicPr>
              <p:nvPr/>
            </p:nvPicPr>
            <p:blipFill>
              <a:blip r:embed="rId23" cstate="email"/>
              <a:srcRect/>
              <a:stretch>
                <a:fillRect/>
              </a:stretch>
            </p:blipFill>
            <p:spPr bwMode="auto">
              <a:xfrm>
                <a:off x="5961888" y="1639824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28" name="Text Box 86"/>
              <p:cNvSpPr txBox="1">
                <a:spLocks noChangeArrowheads="1"/>
              </p:cNvSpPr>
              <p:nvPr/>
            </p:nvSpPr>
            <p:spPr bwMode="auto">
              <a:xfrm rot="1099206">
                <a:off x="5965036" y="165202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64" name="Полилиния 35"/>
            <p:cNvGrpSpPr>
              <a:grpSpLocks/>
            </p:cNvGrpSpPr>
            <p:nvPr/>
          </p:nvGrpSpPr>
          <p:grpSpPr bwMode="auto">
            <a:xfrm>
              <a:off x="6668554" y="1035690"/>
              <a:ext cx="311142" cy="332145"/>
              <a:chOff x="6723888" y="1219200"/>
              <a:chExt cx="353568" cy="365760"/>
            </a:xfrm>
          </p:grpSpPr>
          <p:pic>
            <p:nvPicPr>
              <p:cNvPr id="10825" name="Полилиния 35"/>
              <p:cNvPicPr>
                <a:picLocks noChangeArrowheads="1"/>
              </p:cNvPicPr>
              <p:nvPr/>
            </p:nvPicPr>
            <p:blipFill>
              <a:blip r:embed="rId24" cstate="email"/>
              <a:srcRect/>
              <a:stretch>
                <a:fillRect/>
              </a:stretch>
            </p:blipFill>
            <p:spPr bwMode="auto">
              <a:xfrm>
                <a:off x="6723888" y="1219200"/>
                <a:ext cx="353568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26" name="Text Box 89"/>
              <p:cNvSpPr txBox="1">
                <a:spLocks noChangeArrowheads="1"/>
              </p:cNvSpPr>
              <p:nvPr/>
            </p:nvSpPr>
            <p:spPr bwMode="auto">
              <a:xfrm rot="-1352263">
                <a:off x="6747656" y="1227885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65" name="Полилиния 36"/>
            <p:cNvGrpSpPr>
              <a:grpSpLocks/>
            </p:cNvGrpSpPr>
            <p:nvPr/>
          </p:nvGrpSpPr>
          <p:grpSpPr bwMode="auto">
            <a:xfrm>
              <a:off x="6915322" y="985868"/>
              <a:ext cx="311142" cy="315538"/>
              <a:chOff x="7004304" y="1164336"/>
              <a:chExt cx="353568" cy="347472"/>
            </a:xfrm>
          </p:grpSpPr>
          <p:pic>
            <p:nvPicPr>
              <p:cNvPr id="10823" name="Полилиния 36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004304" y="116433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24" name="Text Box 92"/>
              <p:cNvSpPr txBox="1">
                <a:spLocks noChangeArrowheads="1"/>
              </p:cNvSpPr>
              <p:nvPr/>
            </p:nvSpPr>
            <p:spPr bwMode="auto">
              <a:xfrm>
                <a:off x="7020364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66" name="Полилиния 37"/>
            <p:cNvGrpSpPr>
              <a:grpSpLocks/>
            </p:cNvGrpSpPr>
            <p:nvPr/>
          </p:nvGrpSpPr>
          <p:grpSpPr bwMode="auto">
            <a:xfrm>
              <a:off x="6840218" y="1340156"/>
              <a:ext cx="316506" cy="315538"/>
              <a:chOff x="6918960" y="1554480"/>
              <a:chExt cx="359664" cy="347472"/>
            </a:xfrm>
          </p:grpSpPr>
          <p:pic>
            <p:nvPicPr>
              <p:cNvPr id="10821" name="Полилиния 37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918960" y="1554480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22" name="Text Box 95"/>
              <p:cNvSpPr txBox="1">
                <a:spLocks noChangeArrowheads="1"/>
              </p:cNvSpPr>
              <p:nvPr/>
            </p:nvSpPr>
            <p:spPr bwMode="auto">
              <a:xfrm>
                <a:off x="6939184" y="157335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67" name="Полилиния 38"/>
            <p:cNvGrpSpPr>
              <a:grpSpLocks/>
            </p:cNvGrpSpPr>
            <p:nvPr/>
          </p:nvGrpSpPr>
          <p:grpSpPr bwMode="auto">
            <a:xfrm>
              <a:off x="7199641" y="1268191"/>
              <a:ext cx="311142" cy="315538"/>
              <a:chOff x="7327392" y="1475232"/>
              <a:chExt cx="353568" cy="347472"/>
            </a:xfrm>
          </p:grpSpPr>
          <p:pic>
            <p:nvPicPr>
              <p:cNvPr id="10819" name="Полилиния 38"/>
              <p:cNvPicPr>
                <a:picLocks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327392" y="1475232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20" name="Text Box 98"/>
              <p:cNvSpPr txBox="1">
                <a:spLocks noChangeArrowheads="1"/>
              </p:cNvSpPr>
              <p:nvPr/>
            </p:nvSpPr>
            <p:spPr bwMode="auto">
              <a:xfrm>
                <a:off x="7345080" y="1494689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68" name="Полилиния 39"/>
            <p:cNvGrpSpPr>
              <a:grpSpLocks/>
            </p:cNvGrpSpPr>
            <p:nvPr/>
          </p:nvGrpSpPr>
          <p:grpSpPr bwMode="auto">
            <a:xfrm>
              <a:off x="5627839" y="1196227"/>
              <a:ext cx="311142" cy="315538"/>
              <a:chOff x="5541264" y="1395984"/>
              <a:chExt cx="353568" cy="347472"/>
            </a:xfrm>
          </p:grpSpPr>
          <p:pic>
            <p:nvPicPr>
              <p:cNvPr id="10817" name="Полилиния 39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5541264" y="139598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18" name="Text Box 101"/>
              <p:cNvSpPr txBox="1">
                <a:spLocks noChangeArrowheads="1"/>
              </p:cNvSpPr>
              <p:nvPr/>
            </p:nvSpPr>
            <p:spPr bwMode="auto">
              <a:xfrm>
                <a:off x="5559140" y="141602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69" name="Полилиния 40"/>
            <p:cNvGrpSpPr>
              <a:grpSpLocks/>
            </p:cNvGrpSpPr>
            <p:nvPr/>
          </p:nvGrpSpPr>
          <p:grpSpPr bwMode="auto">
            <a:xfrm>
              <a:off x="6266216" y="1273727"/>
              <a:ext cx="305777" cy="332145"/>
              <a:chOff x="6266688" y="1481328"/>
              <a:chExt cx="347472" cy="365760"/>
            </a:xfrm>
          </p:grpSpPr>
          <p:pic>
            <p:nvPicPr>
              <p:cNvPr id="10815" name="Полилиния 40"/>
              <p:cNvPicPr>
                <a:picLocks noChangeArrowheads="1"/>
              </p:cNvPicPr>
              <p:nvPr/>
            </p:nvPicPr>
            <p:blipFill>
              <a:blip r:embed="rId25" cstate="email"/>
              <a:srcRect/>
              <a:stretch>
                <a:fillRect/>
              </a:stretch>
            </p:blipFill>
            <p:spPr bwMode="auto">
              <a:xfrm>
                <a:off x="6266688" y="1481328"/>
                <a:ext cx="34747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16" name="Text Box 104"/>
              <p:cNvSpPr txBox="1">
                <a:spLocks noChangeArrowheads="1"/>
              </p:cNvSpPr>
              <p:nvPr/>
            </p:nvSpPr>
            <p:spPr bwMode="auto">
              <a:xfrm rot="-883890">
                <a:off x="6289752" y="1494689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70" name="Полилиния 41"/>
            <p:cNvGrpSpPr>
              <a:grpSpLocks/>
            </p:cNvGrpSpPr>
            <p:nvPr/>
          </p:nvGrpSpPr>
          <p:grpSpPr bwMode="auto">
            <a:xfrm>
              <a:off x="5842419" y="985868"/>
              <a:ext cx="311142" cy="315538"/>
              <a:chOff x="5785104" y="1164336"/>
              <a:chExt cx="353568" cy="347472"/>
            </a:xfrm>
          </p:grpSpPr>
          <p:pic>
            <p:nvPicPr>
              <p:cNvPr id="10813" name="Полилиния 41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5785104" y="116433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14" name="Text Box 107"/>
              <p:cNvSpPr txBox="1">
                <a:spLocks noChangeArrowheads="1"/>
              </p:cNvSpPr>
              <p:nvPr/>
            </p:nvSpPr>
            <p:spPr bwMode="auto">
              <a:xfrm>
                <a:off x="5802678" y="118001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71" name="Полилиния 42"/>
            <p:cNvGrpSpPr>
              <a:grpSpLocks/>
            </p:cNvGrpSpPr>
            <p:nvPr/>
          </p:nvGrpSpPr>
          <p:grpSpPr bwMode="auto">
            <a:xfrm>
              <a:off x="6271580" y="1699981"/>
              <a:ext cx="311142" cy="315538"/>
              <a:chOff x="6272784" y="1950720"/>
              <a:chExt cx="353568" cy="347472"/>
            </a:xfrm>
          </p:grpSpPr>
          <p:pic>
            <p:nvPicPr>
              <p:cNvPr id="10811" name="Полилиния 42"/>
              <p:cNvPicPr>
                <a:picLocks noChangeArrowheads="1"/>
              </p:cNvPicPr>
              <p:nvPr/>
            </p:nvPicPr>
            <p:blipFill>
              <a:blip r:embed="rId26" cstate="email"/>
              <a:srcRect/>
              <a:stretch>
                <a:fillRect/>
              </a:stretch>
            </p:blipFill>
            <p:spPr bwMode="auto">
              <a:xfrm>
                <a:off x="6272784" y="195072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12" name="Text Box 110"/>
              <p:cNvSpPr txBox="1">
                <a:spLocks noChangeArrowheads="1"/>
              </p:cNvSpPr>
              <p:nvPr/>
            </p:nvSpPr>
            <p:spPr bwMode="auto">
              <a:xfrm>
                <a:off x="6289752" y="1966696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72" name="Полилиния 43"/>
            <p:cNvGrpSpPr>
              <a:grpSpLocks/>
            </p:cNvGrpSpPr>
            <p:nvPr/>
          </p:nvGrpSpPr>
          <p:grpSpPr bwMode="auto">
            <a:xfrm>
              <a:off x="6394964" y="1976768"/>
              <a:ext cx="311142" cy="326610"/>
              <a:chOff x="6412992" y="2255520"/>
              <a:chExt cx="353568" cy="359664"/>
            </a:xfrm>
          </p:grpSpPr>
          <p:pic>
            <p:nvPicPr>
              <p:cNvPr id="10809" name="Полилиния 43"/>
              <p:cNvPicPr>
                <a:picLocks noChangeArrowheads="1"/>
              </p:cNvPicPr>
              <p:nvPr/>
            </p:nvPicPr>
            <p:blipFill>
              <a:blip r:embed="rId27" cstate="email"/>
              <a:srcRect/>
              <a:stretch>
                <a:fillRect/>
              </a:stretch>
            </p:blipFill>
            <p:spPr bwMode="auto">
              <a:xfrm>
                <a:off x="6412992" y="2255520"/>
                <a:ext cx="353568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10" name="Text Box 113"/>
              <p:cNvSpPr txBox="1">
                <a:spLocks noChangeArrowheads="1"/>
              </p:cNvSpPr>
              <p:nvPr/>
            </p:nvSpPr>
            <p:spPr bwMode="auto">
              <a:xfrm rot="1666315">
                <a:off x="6430530" y="2257252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73" name="Полилиния 44"/>
            <p:cNvGrpSpPr>
              <a:grpSpLocks/>
            </p:cNvGrpSpPr>
            <p:nvPr/>
          </p:nvGrpSpPr>
          <p:grpSpPr bwMode="auto">
            <a:xfrm>
              <a:off x="6486161" y="2198199"/>
              <a:ext cx="311142" cy="315538"/>
              <a:chOff x="6516624" y="2499360"/>
              <a:chExt cx="353568" cy="347472"/>
            </a:xfrm>
          </p:grpSpPr>
          <p:pic>
            <p:nvPicPr>
              <p:cNvPr id="10807" name="Полилиния 44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16624" y="249936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08" name="Text Box 116"/>
              <p:cNvSpPr txBox="1">
                <a:spLocks noChangeArrowheads="1"/>
              </p:cNvSpPr>
              <p:nvPr/>
            </p:nvSpPr>
            <p:spPr bwMode="auto">
              <a:xfrm>
                <a:off x="6533289" y="251737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74" name="Полилиния 45"/>
            <p:cNvGrpSpPr>
              <a:grpSpLocks/>
            </p:cNvGrpSpPr>
            <p:nvPr/>
          </p:nvGrpSpPr>
          <p:grpSpPr bwMode="auto">
            <a:xfrm>
              <a:off x="6555899" y="1771945"/>
              <a:ext cx="311142" cy="315538"/>
              <a:chOff x="6595872" y="2029968"/>
              <a:chExt cx="353568" cy="347472"/>
            </a:xfrm>
          </p:grpSpPr>
          <p:pic>
            <p:nvPicPr>
              <p:cNvPr id="10805" name="Полилиния 45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6595872" y="2029968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06" name="Text Box 119"/>
              <p:cNvSpPr txBox="1">
                <a:spLocks noChangeArrowheads="1"/>
              </p:cNvSpPr>
              <p:nvPr/>
            </p:nvSpPr>
            <p:spPr bwMode="auto">
              <a:xfrm>
                <a:off x="6614468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75" name="Полилиния 46"/>
            <p:cNvGrpSpPr>
              <a:grpSpLocks/>
            </p:cNvGrpSpPr>
            <p:nvPr/>
          </p:nvGrpSpPr>
          <p:grpSpPr bwMode="auto">
            <a:xfrm>
              <a:off x="6679283" y="2054269"/>
              <a:ext cx="316506" cy="321074"/>
              <a:chOff x="6736080" y="2340864"/>
              <a:chExt cx="359664" cy="353568"/>
            </a:xfrm>
          </p:grpSpPr>
          <p:pic>
            <p:nvPicPr>
              <p:cNvPr id="10803" name="Полилиния 46"/>
              <p:cNvPicPr>
                <a:picLocks noChangeArrowheads="1"/>
              </p:cNvPicPr>
              <p:nvPr/>
            </p:nvPicPr>
            <p:blipFill>
              <a:blip r:embed="rId28" cstate="email"/>
              <a:srcRect/>
              <a:stretch>
                <a:fillRect/>
              </a:stretch>
            </p:blipFill>
            <p:spPr bwMode="auto">
              <a:xfrm>
                <a:off x="6736080" y="2340864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04" name="Text Box 122"/>
              <p:cNvSpPr txBox="1">
                <a:spLocks noChangeArrowheads="1"/>
              </p:cNvSpPr>
              <p:nvPr/>
            </p:nvSpPr>
            <p:spPr bwMode="auto">
              <a:xfrm rot="1771934">
                <a:off x="6757384" y="233776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76" name="Полилиния 47"/>
            <p:cNvGrpSpPr>
              <a:grpSpLocks/>
            </p:cNvGrpSpPr>
            <p:nvPr/>
          </p:nvGrpSpPr>
          <p:grpSpPr bwMode="auto">
            <a:xfrm>
              <a:off x="7038705" y="2054269"/>
              <a:ext cx="311142" cy="321074"/>
              <a:chOff x="7144512" y="2340864"/>
              <a:chExt cx="353568" cy="353568"/>
            </a:xfrm>
          </p:grpSpPr>
          <p:pic>
            <p:nvPicPr>
              <p:cNvPr id="10801" name="Полилиния 47"/>
              <p:cNvPicPr>
                <a:picLocks noChangeArrowheads="1"/>
              </p:cNvPicPr>
              <p:nvPr/>
            </p:nvPicPr>
            <p:blipFill>
              <a:blip r:embed="rId29" cstate="email"/>
              <a:srcRect/>
              <a:stretch>
                <a:fillRect/>
              </a:stretch>
            </p:blipFill>
            <p:spPr bwMode="auto">
              <a:xfrm>
                <a:off x="7144512" y="2340864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02" name="Text Box 125"/>
              <p:cNvSpPr txBox="1">
                <a:spLocks noChangeArrowheads="1"/>
              </p:cNvSpPr>
              <p:nvPr/>
            </p:nvSpPr>
            <p:spPr bwMode="auto">
              <a:xfrm rot="1771934">
                <a:off x="7163280" y="2337764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77" name="Полилиния 48"/>
            <p:cNvGrpSpPr>
              <a:grpSpLocks/>
            </p:cNvGrpSpPr>
            <p:nvPr/>
          </p:nvGrpSpPr>
          <p:grpSpPr bwMode="auto">
            <a:xfrm>
              <a:off x="6840218" y="1771945"/>
              <a:ext cx="316506" cy="315538"/>
              <a:chOff x="6918960" y="2029968"/>
              <a:chExt cx="359664" cy="347472"/>
            </a:xfrm>
          </p:grpSpPr>
          <p:pic>
            <p:nvPicPr>
              <p:cNvPr id="10799" name="Полилиния 48"/>
              <p:cNvPicPr>
                <a:picLocks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918960" y="2029968"/>
                <a:ext cx="359664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00" name="Text Box 128"/>
              <p:cNvSpPr txBox="1">
                <a:spLocks noChangeArrowheads="1"/>
              </p:cNvSpPr>
              <p:nvPr/>
            </p:nvSpPr>
            <p:spPr bwMode="auto">
              <a:xfrm>
                <a:off x="6939184" y="204536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78" name="Полилиния 49"/>
            <p:cNvGrpSpPr>
              <a:grpSpLocks/>
            </p:cNvGrpSpPr>
            <p:nvPr/>
          </p:nvGrpSpPr>
          <p:grpSpPr bwMode="auto">
            <a:xfrm>
              <a:off x="7537605" y="559614"/>
              <a:ext cx="316506" cy="321074"/>
              <a:chOff x="7711440" y="694944"/>
              <a:chExt cx="359664" cy="353568"/>
            </a:xfrm>
          </p:grpSpPr>
          <p:pic>
            <p:nvPicPr>
              <p:cNvPr id="10797" name="Полилиния 49"/>
              <p:cNvPicPr>
                <a:picLocks noChangeArrowheads="1"/>
              </p:cNvPicPr>
              <p:nvPr/>
            </p:nvPicPr>
            <p:blipFill>
              <a:blip r:embed="rId30" cstate="email"/>
              <a:srcRect/>
              <a:stretch>
                <a:fillRect/>
              </a:stretch>
            </p:blipFill>
            <p:spPr bwMode="auto">
              <a:xfrm>
                <a:off x="7711440" y="694944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98" name="Text Box 131"/>
              <p:cNvSpPr txBox="1">
                <a:spLocks noChangeArrowheads="1"/>
              </p:cNvSpPr>
              <p:nvPr/>
            </p:nvSpPr>
            <p:spPr bwMode="auto">
              <a:xfrm rot="1874303">
                <a:off x="7733404" y="68732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79" name="Полилиния 50"/>
            <p:cNvGrpSpPr>
              <a:grpSpLocks/>
            </p:cNvGrpSpPr>
            <p:nvPr/>
          </p:nvGrpSpPr>
          <p:grpSpPr bwMode="auto">
            <a:xfrm>
              <a:off x="6968967" y="487650"/>
              <a:ext cx="311142" cy="321074"/>
              <a:chOff x="7065264" y="615696"/>
              <a:chExt cx="353568" cy="353568"/>
            </a:xfrm>
          </p:grpSpPr>
          <p:pic>
            <p:nvPicPr>
              <p:cNvPr id="10795" name="Полилиния 50"/>
              <p:cNvPicPr>
                <a:picLocks noChangeArrowheads="1"/>
              </p:cNvPicPr>
              <p:nvPr/>
            </p:nvPicPr>
            <p:blipFill>
              <a:blip r:embed="rId31" cstate="email"/>
              <a:srcRect/>
              <a:stretch>
                <a:fillRect/>
              </a:stretch>
            </p:blipFill>
            <p:spPr bwMode="auto">
              <a:xfrm>
                <a:off x="7065264" y="615696"/>
                <a:ext cx="353568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96" name="Text Box 134"/>
              <p:cNvSpPr txBox="1">
                <a:spLocks noChangeArrowheads="1"/>
              </p:cNvSpPr>
              <p:nvPr/>
            </p:nvSpPr>
            <p:spPr bwMode="auto">
              <a:xfrm rot="1874303">
                <a:off x="7083972" y="608660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80" name="Полилиния 51"/>
            <p:cNvGrpSpPr>
              <a:grpSpLocks/>
            </p:cNvGrpSpPr>
            <p:nvPr/>
          </p:nvGrpSpPr>
          <p:grpSpPr bwMode="auto">
            <a:xfrm>
              <a:off x="7913121" y="127825"/>
              <a:ext cx="311142" cy="315538"/>
              <a:chOff x="8138160" y="219456"/>
              <a:chExt cx="353568" cy="347472"/>
            </a:xfrm>
          </p:grpSpPr>
          <p:pic>
            <p:nvPicPr>
              <p:cNvPr id="10793" name="Полилиния 51"/>
              <p:cNvPicPr>
                <a:picLocks noChangeArrowheads="1"/>
              </p:cNvPicPr>
              <p:nvPr/>
            </p:nvPicPr>
            <p:blipFill>
              <a:blip r:embed="rId32" cstate="email"/>
              <a:srcRect/>
              <a:stretch>
                <a:fillRect/>
              </a:stretch>
            </p:blipFill>
            <p:spPr bwMode="auto">
              <a:xfrm>
                <a:off x="8138160" y="21945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94" name="Text Box 137"/>
              <p:cNvSpPr txBox="1">
                <a:spLocks noChangeArrowheads="1"/>
              </p:cNvSpPr>
              <p:nvPr/>
            </p:nvSpPr>
            <p:spPr bwMode="auto">
              <a:xfrm>
                <a:off x="8156870" y="23600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81" name="Полилиния 52"/>
            <p:cNvGrpSpPr>
              <a:grpSpLocks/>
            </p:cNvGrpSpPr>
            <p:nvPr/>
          </p:nvGrpSpPr>
          <p:grpSpPr bwMode="auto">
            <a:xfrm>
              <a:off x="7628802" y="199790"/>
              <a:ext cx="311142" cy="315538"/>
              <a:chOff x="7815072" y="298704"/>
              <a:chExt cx="353568" cy="347472"/>
            </a:xfrm>
          </p:grpSpPr>
          <p:pic>
            <p:nvPicPr>
              <p:cNvPr id="10791" name="Полилиния 52"/>
              <p:cNvPicPr>
                <a:picLocks noChangeArrowheads="1"/>
              </p:cNvPicPr>
              <p:nvPr/>
            </p:nvPicPr>
            <p:blipFill>
              <a:blip r:embed="rId33" cstate="email"/>
              <a:srcRect/>
              <a:stretch>
                <a:fillRect/>
              </a:stretch>
            </p:blipFill>
            <p:spPr bwMode="auto">
              <a:xfrm>
                <a:off x="7815072" y="298704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92" name="Text Box 140"/>
              <p:cNvSpPr txBox="1">
                <a:spLocks noChangeArrowheads="1"/>
              </p:cNvSpPr>
              <p:nvPr/>
            </p:nvSpPr>
            <p:spPr bwMode="auto">
              <a:xfrm>
                <a:off x="7832154" y="314671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82" name="Полилиния 53"/>
            <p:cNvGrpSpPr>
              <a:grpSpLocks/>
            </p:cNvGrpSpPr>
            <p:nvPr/>
          </p:nvGrpSpPr>
          <p:grpSpPr bwMode="auto">
            <a:xfrm>
              <a:off x="7913121" y="626044"/>
              <a:ext cx="311142" cy="315538"/>
              <a:chOff x="8138160" y="768096"/>
              <a:chExt cx="353568" cy="347472"/>
            </a:xfrm>
          </p:grpSpPr>
          <p:pic>
            <p:nvPicPr>
              <p:cNvPr id="10789" name="Полилиния 53"/>
              <p:cNvPicPr>
                <a:picLocks noChangeArrowheads="1"/>
              </p:cNvPicPr>
              <p:nvPr/>
            </p:nvPicPr>
            <p:blipFill>
              <a:blip r:embed="rId32" cstate="email"/>
              <a:srcRect/>
              <a:stretch>
                <a:fillRect/>
              </a:stretch>
            </p:blipFill>
            <p:spPr bwMode="auto">
              <a:xfrm>
                <a:off x="8138160" y="768096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90" name="Text Box 143"/>
              <p:cNvSpPr txBox="1">
                <a:spLocks noChangeArrowheads="1"/>
              </p:cNvSpPr>
              <p:nvPr/>
            </p:nvSpPr>
            <p:spPr bwMode="auto">
              <a:xfrm>
                <a:off x="8156870" y="786678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83" name="Полилиния 54"/>
            <p:cNvGrpSpPr>
              <a:grpSpLocks/>
            </p:cNvGrpSpPr>
            <p:nvPr/>
          </p:nvGrpSpPr>
          <p:grpSpPr bwMode="auto">
            <a:xfrm>
              <a:off x="8036504" y="415685"/>
              <a:ext cx="316506" cy="321074"/>
              <a:chOff x="8278368" y="536448"/>
              <a:chExt cx="359664" cy="353568"/>
            </a:xfrm>
          </p:grpSpPr>
          <p:pic>
            <p:nvPicPr>
              <p:cNvPr id="10787" name="Полилиния 54"/>
              <p:cNvPicPr>
                <a:picLocks noChangeArrowheads="1"/>
              </p:cNvPicPr>
              <p:nvPr/>
            </p:nvPicPr>
            <p:blipFill>
              <a:blip r:embed="rId34" cstate="email"/>
              <a:srcRect/>
              <a:stretch>
                <a:fillRect/>
              </a:stretch>
            </p:blipFill>
            <p:spPr bwMode="auto">
              <a:xfrm>
                <a:off x="8278368" y="536448"/>
                <a:ext cx="359664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88" name="Text Box 146"/>
              <p:cNvSpPr txBox="1">
                <a:spLocks noChangeArrowheads="1"/>
              </p:cNvSpPr>
              <p:nvPr/>
            </p:nvSpPr>
            <p:spPr bwMode="auto">
              <a:xfrm rot="1874303">
                <a:off x="8301657" y="529993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784" name="Полилиния 55"/>
            <p:cNvGrpSpPr>
              <a:grpSpLocks/>
            </p:cNvGrpSpPr>
            <p:nvPr/>
          </p:nvGrpSpPr>
          <p:grpSpPr bwMode="auto">
            <a:xfrm>
              <a:off x="6555899" y="1340156"/>
              <a:ext cx="311142" cy="315538"/>
              <a:chOff x="6595872" y="1554480"/>
              <a:chExt cx="353568" cy="347472"/>
            </a:xfrm>
          </p:grpSpPr>
          <p:pic>
            <p:nvPicPr>
              <p:cNvPr id="10785" name="Полилиния 55"/>
              <p:cNvPicPr>
                <a:picLocks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595872" y="1554480"/>
                <a:ext cx="353568" cy="347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86" name="Text Box 149"/>
              <p:cNvSpPr txBox="1">
                <a:spLocks noChangeArrowheads="1"/>
              </p:cNvSpPr>
              <p:nvPr/>
            </p:nvSpPr>
            <p:spPr bwMode="auto">
              <a:xfrm>
                <a:off x="6614468" y="1573357"/>
                <a:ext cx="324716" cy="325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09" name="Овал 108"/>
          <p:cNvSpPr/>
          <p:nvPr/>
        </p:nvSpPr>
        <p:spPr>
          <a:xfrm>
            <a:off x="163482" y="387328"/>
            <a:ext cx="1053703" cy="100662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0249" name="Группа 387"/>
          <p:cNvGrpSpPr>
            <a:grpSpLocks/>
          </p:cNvGrpSpPr>
          <p:nvPr/>
        </p:nvGrpSpPr>
        <p:grpSpPr bwMode="auto">
          <a:xfrm>
            <a:off x="-828675" y="404813"/>
            <a:ext cx="9285288" cy="7124700"/>
            <a:chOff x="-836391" y="302553"/>
            <a:chExt cx="9285264" cy="7124638"/>
          </a:xfrm>
        </p:grpSpPr>
        <p:sp>
          <p:nvSpPr>
            <p:cNvPr id="2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0734" name="Полилиния 386"/>
            <p:cNvGrpSpPr>
              <a:grpSpLocks/>
            </p:cNvGrpSpPr>
            <p:nvPr/>
          </p:nvGrpSpPr>
          <p:grpSpPr bwMode="auto">
            <a:xfrm>
              <a:off x="310896" y="755904"/>
              <a:ext cx="4090416" cy="6248400"/>
              <a:chOff x="310896" y="755904"/>
              <a:chExt cx="4090416" cy="6248400"/>
            </a:xfrm>
          </p:grpSpPr>
          <p:pic>
            <p:nvPicPr>
              <p:cNvPr id="10735" name="Полилиния 386"/>
              <p:cNvPicPr>
                <a:picLocks noChangeArrowheads="1"/>
              </p:cNvPicPr>
              <p:nvPr/>
            </p:nvPicPr>
            <p:blipFill>
              <a:blip r:embed="rId35" cstate="email"/>
              <a:srcRect/>
              <a:stretch>
                <a:fillRect/>
              </a:stretch>
            </p:blipFill>
            <p:spPr bwMode="auto">
              <a:xfrm>
                <a:off x="310896" y="755904"/>
                <a:ext cx="4090416" cy="624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36" name="Text Box 168"/>
              <p:cNvSpPr txBox="1">
                <a:spLocks noChangeArrowheads="1"/>
              </p:cNvSpPr>
              <p:nvPr/>
            </p:nvSpPr>
            <p:spPr bwMode="auto">
              <a:xfrm rot="3406944">
                <a:off x="-1350748" y="3554015"/>
                <a:ext cx="7124638" cy="621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17" name="Овал 316"/>
          <p:cNvSpPr/>
          <p:nvPr/>
        </p:nvSpPr>
        <p:spPr>
          <a:xfrm>
            <a:off x="642910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2" name="Овал 321"/>
          <p:cNvSpPr/>
          <p:nvPr/>
        </p:nvSpPr>
        <p:spPr>
          <a:xfrm>
            <a:off x="264317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3" name="Овал 322"/>
          <p:cNvSpPr/>
          <p:nvPr/>
        </p:nvSpPr>
        <p:spPr>
          <a:xfrm>
            <a:off x="342899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4" name="Овал 323"/>
          <p:cNvSpPr/>
          <p:nvPr/>
        </p:nvSpPr>
        <p:spPr>
          <a:xfrm>
            <a:off x="4429124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6" name="Овал 325"/>
          <p:cNvSpPr/>
          <p:nvPr/>
        </p:nvSpPr>
        <p:spPr>
          <a:xfrm>
            <a:off x="5214942" y="575787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0" name="Овал 329"/>
          <p:cNvSpPr/>
          <p:nvPr/>
        </p:nvSpPr>
        <p:spPr>
          <a:xfrm>
            <a:off x="8929718" y="5686440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6" name="Овал 335"/>
          <p:cNvSpPr/>
          <p:nvPr/>
        </p:nvSpPr>
        <p:spPr>
          <a:xfrm>
            <a:off x="5500694" y="5757878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8" name="Овал 337"/>
          <p:cNvSpPr/>
          <p:nvPr/>
        </p:nvSpPr>
        <p:spPr>
          <a:xfrm>
            <a:off x="3857620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0" name="Овал 339"/>
          <p:cNvSpPr/>
          <p:nvPr/>
        </p:nvSpPr>
        <p:spPr>
          <a:xfrm>
            <a:off x="1785918" y="5686440"/>
            <a:ext cx="71438" cy="71438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isometricTopUp"/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4" name="Овал 393"/>
          <p:cNvSpPr/>
          <p:nvPr/>
        </p:nvSpPr>
        <p:spPr>
          <a:xfrm>
            <a:off x="0" y="214290"/>
            <a:ext cx="1428728" cy="135732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2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7" name="Облако 106"/>
          <p:cNvSpPr/>
          <p:nvPr/>
        </p:nvSpPr>
        <p:spPr>
          <a:xfrm>
            <a:off x="2871373" y="33858"/>
            <a:ext cx="6250824" cy="1664087"/>
          </a:xfrm>
          <a:prstGeom prst="cloud">
            <a:avLst/>
          </a:prstGeom>
          <a:gradFill flip="none" rotWithShape="1">
            <a:gsLst>
              <a:gs pos="0">
                <a:srgbClr val="AAE1F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8415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245" name="Text Box 189"/>
          <p:cNvSpPr txBox="1">
            <a:spLocks noChangeArrowheads="1"/>
          </p:cNvSpPr>
          <p:nvPr/>
        </p:nvSpPr>
        <p:spPr bwMode="auto">
          <a:xfrm>
            <a:off x="2889250" y="511175"/>
            <a:ext cx="62547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3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Подражание сверстникам</a:t>
            </a:r>
          </a:p>
        </p:txBody>
      </p:sp>
      <p:grpSp>
        <p:nvGrpSpPr>
          <p:cNvPr id="10266" name="Group 624"/>
          <p:cNvGrpSpPr>
            <a:grpSpLocks/>
          </p:cNvGrpSpPr>
          <p:nvPr/>
        </p:nvGrpSpPr>
        <p:grpSpPr bwMode="auto">
          <a:xfrm>
            <a:off x="0" y="2703513"/>
            <a:ext cx="9144000" cy="3317875"/>
            <a:chOff x="0" y="1703"/>
            <a:chExt cx="5760" cy="1908"/>
          </a:xfrm>
        </p:grpSpPr>
        <p:sp>
          <p:nvSpPr>
            <p:cNvPr id="8" name="Овал 315"/>
            <p:cNvSpPr/>
            <p:nvPr/>
          </p:nvSpPr>
          <p:spPr>
            <a:xfrm>
              <a:off x="180" y="3537"/>
              <a:ext cx="45" cy="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isometricTopUp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Овал 317"/>
            <p:cNvSpPr/>
            <p:nvPr/>
          </p:nvSpPr>
          <p:spPr>
            <a:xfrm>
              <a:off x="900" y="3537"/>
              <a:ext cx="45" cy="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isometricTopUp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Овал 326"/>
            <p:cNvSpPr/>
            <p:nvPr/>
          </p:nvSpPr>
          <p:spPr>
            <a:xfrm>
              <a:off x="3690" y="3537"/>
              <a:ext cx="45" cy="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isometricTopUp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" name="Овал 333"/>
            <p:cNvSpPr/>
            <p:nvPr/>
          </p:nvSpPr>
          <p:spPr>
            <a:xfrm>
              <a:off x="4050" y="3537"/>
              <a:ext cx="45" cy="45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  <a:scene3d>
              <a:camera prst="isometricTopUp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Овал 336"/>
            <p:cNvSpPr/>
            <p:nvPr/>
          </p:nvSpPr>
          <p:spPr>
            <a:xfrm>
              <a:off x="3015" y="3537"/>
              <a:ext cx="45" cy="45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  <a:scene3d>
              <a:camera prst="isometricTopUp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0720" name="Picture 3"/>
            <p:cNvPicPr>
              <a:picLocks noChangeAspect="1" noChangeArrowheads="1"/>
            </p:cNvPicPr>
            <p:nvPr/>
          </p:nvPicPr>
          <p:blipFill>
            <a:blip r:embed="rId36" cstate="email"/>
            <a:srcRect/>
            <a:stretch>
              <a:fillRect/>
            </a:stretch>
          </p:blipFill>
          <p:spPr bwMode="auto">
            <a:xfrm flipH="1">
              <a:off x="3061" y="1703"/>
              <a:ext cx="2699" cy="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21" name="Picture 3"/>
            <p:cNvPicPr>
              <a:picLocks noChangeAspect="1" noChangeArrowheads="1"/>
            </p:cNvPicPr>
            <p:nvPr/>
          </p:nvPicPr>
          <p:blipFill>
            <a:blip r:embed="rId36" cstate="email"/>
            <a:srcRect/>
            <a:stretch>
              <a:fillRect/>
            </a:stretch>
          </p:blipFill>
          <p:spPr bwMode="auto">
            <a:xfrm>
              <a:off x="0" y="1706"/>
              <a:ext cx="3061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7" name="Group 190"/>
          <p:cNvGrpSpPr>
            <a:grpSpLocks/>
          </p:cNvGrpSpPr>
          <p:nvPr/>
        </p:nvGrpSpPr>
        <p:grpSpPr bwMode="auto">
          <a:xfrm>
            <a:off x="-63500" y="5564188"/>
            <a:ext cx="9369425" cy="1455737"/>
            <a:chOff x="-37" y="3523"/>
            <a:chExt cx="5902" cy="917"/>
          </a:xfrm>
        </p:grpSpPr>
        <p:grpSp>
          <p:nvGrpSpPr>
            <p:cNvPr id="10285" name="Group 191"/>
            <p:cNvGrpSpPr>
              <a:grpSpLocks/>
            </p:cNvGrpSpPr>
            <p:nvPr/>
          </p:nvGrpSpPr>
          <p:grpSpPr bwMode="auto">
            <a:xfrm>
              <a:off x="-37" y="3523"/>
              <a:ext cx="5837" cy="838"/>
              <a:chOff x="-77" y="2683"/>
              <a:chExt cx="5837" cy="838"/>
            </a:xfrm>
          </p:grpSpPr>
          <p:sp>
            <p:nvSpPr>
              <p:cNvPr id="117" name="Полилиния 116"/>
              <p:cNvSpPr/>
              <p:nvPr/>
            </p:nvSpPr>
            <p:spPr>
              <a:xfrm>
                <a:off x="-33" y="2576"/>
                <a:ext cx="5769" cy="936"/>
              </a:xfrm>
              <a:custGeom>
                <a:avLst/>
                <a:gdLst>
                  <a:gd name="connsiteX0" fmla="*/ 0 w 7531100"/>
                  <a:gd name="connsiteY0" fmla="*/ 0 h 1384300"/>
                  <a:gd name="connsiteX1" fmla="*/ 3200400 w 7531100"/>
                  <a:gd name="connsiteY1" fmla="*/ 12700 h 1384300"/>
                  <a:gd name="connsiteX2" fmla="*/ 6070600 w 7531100"/>
                  <a:gd name="connsiteY2" fmla="*/ 241300 h 1384300"/>
                  <a:gd name="connsiteX3" fmla="*/ 7531100 w 7531100"/>
                  <a:gd name="connsiteY3" fmla="*/ 1371600 h 1384300"/>
                  <a:gd name="connsiteX4" fmla="*/ 0 w 7531100"/>
                  <a:gd name="connsiteY4" fmla="*/ 1384300 h 1384300"/>
                  <a:gd name="connsiteX5" fmla="*/ 0 w 7531100"/>
                  <a:gd name="connsiteY5" fmla="*/ 0 h 1384300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31100 w 7531100"/>
                  <a:gd name="connsiteY3" fmla="*/ 1699169 h 1711869"/>
                  <a:gd name="connsiteX4" fmla="*/ 0 w 7531100"/>
                  <a:gd name="connsiteY4" fmla="*/ 1711869 h 1711869"/>
                  <a:gd name="connsiteX5" fmla="*/ 0 w 7531100"/>
                  <a:gd name="connsiteY5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18023 w 7531100"/>
                  <a:gd name="connsiteY3" fmla="*/ 311666 h 1711869"/>
                  <a:gd name="connsiteX4" fmla="*/ 7531100 w 7531100"/>
                  <a:gd name="connsiteY4" fmla="*/ 1699169 h 1711869"/>
                  <a:gd name="connsiteX5" fmla="*/ 0 w 7531100"/>
                  <a:gd name="connsiteY5" fmla="*/ 1711869 h 1711869"/>
                  <a:gd name="connsiteX6" fmla="*/ 0 w 7531100"/>
                  <a:gd name="connsiteY6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18023 w 7531100"/>
                  <a:gd name="connsiteY3" fmla="*/ 311666 h 1711869"/>
                  <a:gd name="connsiteX4" fmla="*/ 7531100 w 7531100"/>
                  <a:gd name="connsiteY4" fmla="*/ 1699169 h 1711869"/>
                  <a:gd name="connsiteX5" fmla="*/ 0 w 7531100"/>
                  <a:gd name="connsiteY5" fmla="*/ 1711869 h 1711869"/>
                  <a:gd name="connsiteX6" fmla="*/ 0 w 7531100"/>
                  <a:gd name="connsiteY6" fmla="*/ 327569 h 1711869"/>
                  <a:gd name="connsiteX0" fmla="*/ 0 w 7531100"/>
                  <a:gd name="connsiteY0" fmla="*/ 327569 h 1711869"/>
                  <a:gd name="connsiteX1" fmla="*/ 3200400 w 7531100"/>
                  <a:gd name="connsiteY1" fmla="*/ 340269 h 1711869"/>
                  <a:gd name="connsiteX2" fmla="*/ 6070600 w 7531100"/>
                  <a:gd name="connsiteY2" fmla="*/ 568869 h 1711869"/>
                  <a:gd name="connsiteX3" fmla="*/ 7518023 w 7531100"/>
                  <a:gd name="connsiteY3" fmla="*/ 311666 h 1711869"/>
                  <a:gd name="connsiteX4" fmla="*/ 7531100 w 7531100"/>
                  <a:gd name="connsiteY4" fmla="*/ 1699169 h 1711869"/>
                  <a:gd name="connsiteX5" fmla="*/ 0 w 7531100"/>
                  <a:gd name="connsiteY5" fmla="*/ 1711869 h 1711869"/>
                  <a:gd name="connsiteX6" fmla="*/ 0 w 7531100"/>
                  <a:gd name="connsiteY6" fmla="*/ 327569 h 1711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31100" h="1711869">
                    <a:moveTo>
                      <a:pt x="0" y="327569"/>
                    </a:moveTo>
                    <a:cubicBezTo>
                      <a:pt x="998562" y="0"/>
                      <a:pt x="2157430" y="512234"/>
                      <a:pt x="3200400" y="340269"/>
                    </a:cubicBezTo>
                    <a:cubicBezTo>
                      <a:pt x="4225399" y="178329"/>
                      <a:pt x="5274201" y="94191"/>
                      <a:pt x="6070600" y="568869"/>
                    </a:cubicBezTo>
                    <a:cubicBezTo>
                      <a:pt x="6563499" y="668857"/>
                      <a:pt x="7177844" y="446598"/>
                      <a:pt x="7518023" y="311666"/>
                    </a:cubicBezTo>
                    <a:lnTo>
                      <a:pt x="7531100" y="1699169"/>
                    </a:lnTo>
                    <a:lnTo>
                      <a:pt x="0" y="1711869"/>
                    </a:lnTo>
                    <a:lnTo>
                      <a:pt x="0" y="327569"/>
                    </a:ln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488950"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>
                <a:off x="-66" y="2887"/>
                <a:ext cx="5826" cy="625"/>
              </a:xfrm>
              <a:custGeom>
                <a:avLst/>
                <a:gdLst>
                  <a:gd name="connsiteX0" fmla="*/ 9194800 w 9781117"/>
                  <a:gd name="connsiteY0" fmla="*/ 511588 h 2492788"/>
                  <a:gd name="connsiteX1" fmla="*/ 5715000 w 9781117"/>
                  <a:gd name="connsiteY1" fmla="*/ 295688 h 2492788"/>
                  <a:gd name="connsiteX2" fmla="*/ 1765300 w 9781117"/>
                  <a:gd name="connsiteY2" fmla="*/ 943388 h 2492788"/>
                  <a:gd name="connsiteX3" fmla="*/ 63500 w 9781117"/>
                  <a:gd name="connsiteY3" fmla="*/ 816388 h 2492788"/>
                  <a:gd name="connsiteX4" fmla="*/ 0 w 9781117"/>
                  <a:gd name="connsiteY4" fmla="*/ 2480088 h 2492788"/>
                  <a:gd name="connsiteX5" fmla="*/ 9232900 w 9781117"/>
                  <a:gd name="connsiteY5" fmla="*/ 2492788 h 2492788"/>
                  <a:gd name="connsiteX6" fmla="*/ 9194800 w 9781117"/>
                  <a:gd name="connsiteY6" fmla="*/ 511588 h 2492788"/>
                  <a:gd name="connsiteX0" fmla="*/ 9194800 w 9247681"/>
                  <a:gd name="connsiteY0" fmla="*/ 511588 h 2492788"/>
                  <a:gd name="connsiteX1" fmla="*/ 5715000 w 9247681"/>
                  <a:gd name="connsiteY1" fmla="*/ 295688 h 2492788"/>
                  <a:gd name="connsiteX2" fmla="*/ 1765300 w 9247681"/>
                  <a:gd name="connsiteY2" fmla="*/ 943388 h 2492788"/>
                  <a:gd name="connsiteX3" fmla="*/ 63500 w 9247681"/>
                  <a:gd name="connsiteY3" fmla="*/ 816388 h 2492788"/>
                  <a:gd name="connsiteX4" fmla="*/ 0 w 9247681"/>
                  <a:gd name="connsiteY4" fmla="*/ 2480088 h 2492788"/>
                  <a:gd name="connsiteX5" fmla="*/ 9232900 w 9247681"/>
                  <a:gd name="connsiteY5" fmla="*/ 2492788 h 2492788"/>
                  <a:gd name="connsiteX6" fmla="*/ 9194800 w 9247681"/>
                  <a:gd name="connsiteY6" fmla="*/ 511588 h 2492788"/>
                  <a:gd name="connsiteX0" fmla="*/ 9194800 w 9247681"/>
                  <a:gd name="connsiteY0" fmla="*/ 511588 h 2492788"/>
                  <a:gd name="connsiteX1" fmla="*/ 5715000 w 9247681"/>
                  <a:gd name="connsiteY1" fmla="*/ 295688 h 2492788"/>
                  <a:gd name="connsiteX2" fmla="*/ 1765300 w 9247681"/>
                  <a:gd name="connsiteY2" fmla="*/ 943388 h 2492788"/>
                  <a:gd name="connsiteX3" fmla="*/ 63500 w 9247681"/>
                  <a:gd name="connsiteY3" fmla="*/ 816388 h 2492788"/>
                  <a:gd name="connsiteX4" fmla="*/ 0 w 9247681"/>
                  <a:gd name="connsiteY4" fmla="*/ 2480088 h 2492788"/>
                  <a:gd name="connsiteX5" fmla="*/ 9232900 w 9247681"/>
                  <a:gd name="connsiteY5" fmla="*/ 2492788 h 2492788"/>
                  <a:gd name="connsiteX6" fmla="*/ 9194800 w 9247681"/>
                  <a:gd name="connsiteY6" fmla="*/ 511588 h 2492788"/>
                  <a:gd name="connsiteX0" fmla="*/ 9194800 w 9247681"/>
                  <a:gd name="connsiteY0" fmla="*/ 511588 h 2492788"/>
                  <a:gd name="connsiteX1" fmla="*/ 5715000 w 9247681"/>
                  <a:gd name="connsiteY1" fmla="*/ 295688 h 2492788"/>
                  <a:gd name="connsiteX2" fmla="*/ 1765300 w 9247681"/>
                  <a:gd name="connsiteY2" fmla="*/ 943388 h 2492788"/>
                  <a:gd name="connsiteX3" fmla="*/ 63500 w 9247681"/>
                  <a:gd name="connsiteY3" fmla="*/ 816388 h 2492788"/>
                  <a:gd name="connsiteX4" fmla="*/ 0 w 9247681"/>
                  <a:gd name="connsiteY4" fmla="*/ 2480088 h 2492788"/>
                  <a:gd name="connsiteX5" fmla="*/ 9232900 w 9247681"/>
                  <a:gd name="connsiteY5" fmla="*/ 2492788 h 2492788"/>
                  <a:gd name="connsiteX6" fmla="*/ 9194800 w 9247681"/>
                  <a:gd name="connsiteY6" fmla="*/ 511588 h 2492788"/>
                  <a:gd name="connsiteX0" fmla="*/ 9194800 w 9247681"/>
                  <a:gd name="connsiteY0" fmla="*/ 487658 h 2468858"/>
                  <a:gd name="connsiteX1" fmla="*/ 5715000 w 9247681"/>
                  <a:gd name="connsiteY1" fmla="*/ 271758 h 2468858"/>
                  <a:gd name="connsiteX2" fmla="*/ 1765300 w 9247681"/>
                  <a:gd name="connsiteY2" fmla="*/ 919458 h 2468858"/>
                  <a:gd name="connsiteX3" fmla="*/ 63500 w 9247681"/>
                  <a:gd name="connsiteY3" fmla="*/ 792458 h 2468858"/>
                  <a:gd name="connsiteX4" fmla="*/ 0 w 9247681"/>
                  <a:gd name="connsiteY4" fmla="*/ 2456158 h 2468858"/>
                  <a:gd name="connsiteX5" fmla="*/ 9232900 w 9247681"/>
                  <a:gd name="connsiteY5" fmla="*/ 2468858 h 2468858"/>
                  <a:gd name="connsiteX6" fmla="*/ 9194800 w 9247681"/>
                  <a:gd name="connsiteY6" fmla="*/ 487658 h 2468858"/>
                  <a:gd name="connsiteX0" fmla="*/ 9194800 w 9247681"/>
                  <a:gd name="connsiteY0" fmla="*/ 487658 h 2468858"/>
                  <a:gd name="connsiteX1" fmla="*/ 5715000 w 9247681"/>
                  <a:gd name="connsiteY1" fmla="*/ 271758 h 2468858"/>
                  <a:gd name="connsiteX2" fmla="*/ 1765300 w 9247681"/>
                  <a:gd name="connsiteY2" fmla="*/ 919458 h 2468858"/>
                  <a:gd name="connsiteX3" fmla="*/ 63500 w 9247681"/>
                  <a:gd name="connsiteY3" fmla="*/ 792458 h 2468858"/>
                  <a:gd name="connsiteX4" fmla="*/ 0 w 9247681"/>
                  <a:gd name="connsiteY4" fmla="*/ 2456158 h 2468858"/>
                  <a:gd name="connsiteX5" fmla="*/ 9232900 w 9247681"/>
                  <a:gd name="connsiteY5" fmla="*/ 2468858 h 2468858"/>
                  <a:gd name="connsiteX6" fmla="*/ 9194800 w 9247681"/>
                  <a:gd name="connsiteY6" fmla="*/ 487658 h 2468858"/>
                  <a:gd name="connsiteX0" fmla="*/ 9194800 w 9247681"/>
                  <a:gd name="connsiteY0" fmla="*/ 487658 h 2468858"/>
                  <a:gd name="connsiteX1" fmla="*/ 5715000 w 9247681"/>
                  <a:gd name="connsiteY1" fmla="*/ 271758 h 2468858"/>
                  <a:gd name="connsiteX2" fmla="*/ 1765300 w 9247681"/>
                  <a:gd name="connsiteY2" fmla="*/ 919458 h 2468858"/>
                  <a:gd name="connsiteX3" fmla="*/ 63500 w 9247681"/>
                  <a:gd name="connsiteY3" fmla="*/ 792458 h 2468858"/>
                  <a:gd name="connsiteX4" fmla="*/ 0 w 9247681"/>
                  <a:gd name="connsiteY4" fmla="*/ 2456158 h 2468858"/>
                  <a:gd name="connsiteX5" fmla="*/ 9232900 w 9247681"/>
                  <a:gd name="connsiteY5" fmla="*/ 2468858 h 2468858"/>
                  <a:gd name="connsiteX6" fmla="*/ 9194800 w 9247681"/>
                  <a:gd name="connsiteY6" fmla="*/ 487658 h 246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681" h="2468858">
                    <a:moveTo>
                      <a:pt x="9194800" y="487658"/>
                    </a:moveTo>
                    <a:cubicBezTo>
                      <a:pt x="8608483" y="121475"/>
                      <a:pt x="6832055" y="802503"/>
                      <a:pt x="5715000" y="271758"/>
                    </a:cubicBezTo>
                    <a:cubicBezTo>
                      <a:pt x="5445623" y="0"/>
                      <a:pt x="2116574" y="444364"/>
                      <a:pt x="1765300" y="919458"/>
                    </a:cubicBezTo>
                    <a:cubicBezTo>
                      <a:pt x="1117095" y="1140637"/>
                      <a:pt x="630767" y="834791"/>
                      <a:pt x="63500" y="792458"/>
                    </a:cubicBezTo>
                    <a:lnTo>
                      <a:pt x="0" y="2456158"/>
                    </a:lnTo>
                    <a:lnTo>
                      <a:pt x="9232900" y="2468858"/>
                    </a:lnTo>
                    <a:cubicBezTo>
                      <a:pt x="9215861" y="1804322"/>
                      <a:pt x="9247681" y="1320553"/>
                      <a:pt x="9194800" y="487658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2D050"/>
                  </a:gs>
                  <a:gs pos="0">
                    <a:schemeClr val="accent3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488950"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0286" name="Group 198"/>
            <p:cNvGrpSpPr>
              <a:grpSpLocks/>
            </p:cNvGrpSpPr>
            <p:nvPr/>
          </p:nvGrpSpPr>
          <p:grpSpPr bwMode="auto">
            <a:xfrm>
              <a:off x="8" y="3556"/>
              <a:ext cx="5857" cy="884"/>
              <a:chOff x="0" y="3529"/>
              <a:chExt cx="5857" cy="884"/>
            </a:xfrm>
          </p:grpSpPr>
          <p:grpSp>
            <p:nvGrpSpPr>
              <p:cNvPr id="10287" name="Группа 143"/>
              <p:cNvGrpSpPr>
                <a:grpSpLocks/>
              </p:cNvGrpSpPr>
              <p:nvPr/>
            </p:nvGrpSpPr>
            <p:grpSpPr bwMode="auto">
              <a:xfrm rot="626960">
                <a:off x="4957" y="3738"/>
                <a:ext cx="585" cy="630"/>
                <a:chOff x="5898071" y="4400554"/>
                <a:chExt cx="2324143" cy="2470145"/>
              </a:xfrm>
            </p:grpSpPr>
            <p:sp>
              <p:nvSpPr>
                <p:cNvPr id="145" name="Полилиния 144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6" name="Полилиния 145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7" name="Полилиния 146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8" name="Полилиния 147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49" name="Полилиния 148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50" name="Полилиния 149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10689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56" name="Полилиния 155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7" name="Полилиния 156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8" name="Полилиния 157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690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71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53" name="Полилиния 152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4" name="Полилиния 153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5" name="Полилиния 154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10288" name="Группа 158"/>
              <p:cNvGrpSpPr>
                <a:grpSpLocks/>
              </p:cNvGrpSpPr>
              <p:nvPr/>
            </p:nvGrpSpPr>
            <p:grpSpPr bwMode="auto">
              <a:xfrm rot="388224">
                <a:off x="4131" y="3689"/>
                <a:ext cx="814" cy="683"/>
                <a:chOff x="5898071" y="4400554"/>
                <a:chExt cx="2324143" cy="2470145"/>
              </a:xfrm>
            </p:grpSpPr>
            <p:sp>
              <p:nvSpPr>
                <p:cNvPr id="160" name="Полилиния 159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1" name="Полилиния 160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2" name="Полилиния 161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3" name="Полилиния 162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4" name="Полилиния 163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65" name="Полилиния 164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10661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71" name="Полилиния 170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72" name="Полилиния 171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73" name="Полилиния 172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10289" name="Группа 173"/>
              <p:cNvGrpSpPr>
                <a:grpSpLocks/>
              </p:cNvGrpSpPr>
              <p:nvPr/>
            </p:nvGrpSpPr>
            <p:grpSpPr bwMode="auto">
              <a:xfrm rot="626960">
                <a:off x="5272" y="3738"/>
                <a:ext cx="585" cy="630"/>
                <a:chOff x="5898071" y="4400554"/>
                <a:chExt cx="2324143" cy="2470145"/>
              </a:xfrm>
            </p:grpSpPr>
            <p:sp>
              <p:nvSpPr>
                <p:cNvPr id="175" name="Полилиния 174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6" name="Полилиния 175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7" name="Полилиния 176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8" name="Полилиния 177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79" name="Полилиния 178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80" name="Полилиния 179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10633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86" name="Полилиния 185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87" name="Полилиния 186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88" name="Полилиния 187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10290" name="Группа 142"/>
              <p:cNvGrpSpPr>
                <a:grpSpLocks/>
              </p:cNvGrpSpPr>
              <p:nvPr/>
            </p:nvGrpSpPr>
            <p:grpSpPr bwMode="auto">
              <a:xfrm rot="-784521">
                <a:off x="4522" y="3686"/>
                <a:ext cx="814" cy="680"/>
                <a:chOff x="5898071" y="4410369"/>
                <a:chExt cx="2324143" cy="2460330"/>
              </a:xfrm>
            </p:grpSpPr>
            <p:sp>
              <p:nvSpPr>
                <p:cNvPr id="127" name="Полилиния 126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28" name="Полилиния 127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29" name="Полилиния 128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30" name="Полилиния 129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32" name="Полилиния 131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10605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69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140" name="Полилиния 139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41" name="Полилиния 140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42" name="Полилиния 141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10291" name="Группа 203"/>
              <p:cNvGrpSpPr>
                <a:grpSpLocks/>
              </p:cNvGrpSpPr>
              <p:nvPr/>
            </p:nvGrpSpPr>
            <p:grpSpPr bwMode="auto">
              <a:xfrm rot="626960">
                <a:off x="2167" y="3783"/>
                <a:ext cx="585" cy="630"/>
                <a:chOff x="5898071" y="4400554"/>
                <a:chExt cx="2324143" cy="2470145"/>
              </a:xfrm>
            </p:grpSpPr>
            <p:sp>
              <p:nvSpPr>
                <p:cNvPr id="205" name="Полилиния 204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6" name="Полилиния 205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7" name="Полилиния 206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8" name="Полилиния 207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09" name="Полилиния 208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10" name="Полилиния 209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10570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16" name="Полилиния 215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7" name="Полилиния 216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8" name="Полилиния 217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571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75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13" name="Полилиния 212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4" name="Полилиния 213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5" name="Полилиния 214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10292" name="Группа 219"/>
              <p:cNvGrpSpPr>
                <a:grpSpLocks/>
              </p:cNvGrpSpPr>
              <p:nvPr/>
            </p:nvGrpSpPr>
            <p:grpSpPr bwMode="auto">
              <a:xfrm rot="-1122157">
                <a:off x="3101" y="3722"/>
                <a:ext cx="585" cy="630"/>
                <a:chOff x="5898071" y="4400554"/>
                <a:chExt cx="2324143" cy="2470145"/>
              </a:xfrm>
            </p:grpSpPr>
            <p:sp>
              <p:nvSpPr>
                <p:cNvPr id="221" name="Полилиния 220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2" name="Полилиния 221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3" name="Полилиния 222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4" name="Полилиния 223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5" name="Полилиния 224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26" name="Полилиния 225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10532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32" name="Полилиния 231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3" name="Полилиния 232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4" name="Полилиния 233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533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2579" y="4410377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29" name="Полилиния 228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0" name="Полилиния 229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31" name="Полилиния 230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10293" name="Группа 234"/>
              <p:cNvGrpSpPr>
                <a:grpSpLocks/>
              </p:cNvGrpSpPr>
              <p:nvPr/>
            </p:nvGrpSpPr>
            <p:grpSpPr bwMode="auto">
              <a:xfrm rot="-1183445">
                <a:off x="2474" y="3770"/>
                <a:ext cx="585" cy="630"/>
                <a:chOff x="5898071" y="4400554"/>
                <a:chExt cx="2324143" cy="2470145"/>
              </a:xfrm>
            </p:grpSpPr>
            <p:sp>
              <p:nvSpPr>
                <p:cNvPr id="236" name="Полилиния 235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37" name="Полилиния 236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38" name="Полилиния 237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39" name="Полилиния 238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40" name="Полилиния 239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41" name="Полилиния 240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10504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47" name="Полилиния 246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48" name="Полилиния 247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49" name="Полилиния 248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10294" name="Группа 188"/>
              <p:cNvGrpSpPr>
                <a:grpSpLocks/>
              </p:cNvGrpSpPr>
              <p:nvPr/>
            </p:nvGrpSpPr>
            <p:grpSpPr bwMode="auto">
              <a:xfrm rot="709197">
                <a:off x="2671" y="3707"/>
                <a:ext cx="814" cy="682"/>
                <a:chOff x="5898071" y="4410280"/>
                <a:chExt cx="2324143" cy="2467972"/>
              </a:xfrm>
            </p:grpSpPr>
            <p:sp>
              <p:nvSpPr>
                <p:cNvPr id="190" name="Полилиния 189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1" name="Полилиния 190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2" name="Полилиния 191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3" name="Полилиния 192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4" name="Полилиния 193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5" name="Полилиния 194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10476" name="Группа 138"/>
                <p:cNvGrpSpPr>
                  <a:grpSpLocks/>
                </p:cNvGrpSpPr>
                <p:nvPr/>
              </p:nvGrpSpPr>
              <p:grpSpPr bwMode="auto">
                <a:xfrm rot="639347">
                  <a:off x="6791608" y="4410280"/>
                  <a:ext cx="798923" cy="2467972"/>
                  <a:chOff x="6586553" y="4400554"/>
                  <a:chExt cx="798923" cy="2467972"/>
                </a:xfrm>
              </p:grpSpPr>
              <p:sp>
                <p:nvSpPr>
                  <p:cNvPr id="198" name="Полилиния 197"/>
                  <p:cNvSpPr/>
                  <p:nvPr/>
                </p:nvSpPr>
                <p:spPr>
                  <a:xfrm flipH="1">
                    <a:off x="6910157" y="5154015"/>
                    <a:ext cx="142905" cy="1714511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9" name="Полилиния 198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00" name="Полилиния 199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10295" name="Группа 249"/>
              <p:cNvGrpSpPr>
                <a:grpSpLocks/>
              </p:cNvGrpSpPr>
              <p:nvPr/>
            </p:nvGrpSpPr>
            <p:grpSpPr bwMode="auto">
              <a:xfrm rot="-1028310">
                <a:off x="1970" y="3717"/>
                <a:ext cx="585" cy="630"/>
                <a:chOff x="5898071" y="4400554"/>
                <a:chExt cx="2324143" cy="2470145"/>
              </a:xfrm>
            </p:grpSpPr>
            <p:sp>
              <p:nvSpPr>
                <p:cNvPr id="251" name="Полилиния 250"/>
                <p:cNvSpPr/>
                <p:nvPr/>
              </p:nvSpPr>
              <p:spPr>
                <a:xfrm>
                  <a:off x="5898071" y="4931288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2" name="Полилиния 251"/>
                <p:cNvSpPr/>
                <p:nvPr/>
              </p:nvSpPr>
              <p:spPr>
                <a:xfrm>
                  <a:off x="6357950" y="4918589"/>
                  <a:ext cx="79269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3" name="Полилиния 252"/>
                <p:cNvSpPr/>
                <p:nvPr/>
              </p:nvSpPr>
              <p:spPr>
                <a:xfrm>
                  <a:off x="6072198" y="4918589"/>
                  <a:ext cx="1149884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4" name="Полилиния 253"/>
                <p:cNvSpPr/>
                <p:nvPr/>
              </p:nvSpPr>
              <p:spPr>
                <a:xfrm flipH="1">
                  <a:off x="7000892" y="4918589"/>
                  <a:ext cx="1221322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5" name="Полилиния 254"/>
                <p:cNvSpPr/>
                <p:nvPr/>
              </p:nvSpPr>
              <p:spPr>
                <a:xfrm flipH="1">
                  <a:off x="7000892" y="4918589"/>
                  <a:ext cx="785818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56" name="Полилиния 255"/>
                <p:cNvSpPr/>
                <p:nvPr/>
              </p:nvSpPr>
              <p:spPr>
                <a:xfrm flipH="1">
                  <a:off x="6929454" y="4918589"/>
                  <a:ext cx="500066" cy="1939411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10448" name="Группа 137"/>
                <p:cNvGrpSpPr>
                  <a:grpSpLocks/>
                </p:cNvGrpSpPr>
                <p:nvPr/>
              </p:nvGrpSpPr>
              <p:grpSpPr bwMode="auto">
                <a:xfrm rot="-169710">
                  <a:off x="6560974" y="4400554"/>
                  <a:ext cx="798923" cy="2457470"/>
                  <a:chOff x="6586553" y="4400554"/>
                  <a:chExt cx="798923" cy="2457470"/>
                </a:xfrm>
              </p:grpSpPr>
              <p:sp>
                <p:nvSpPr>
                  <p:cNvPr id="262" name="Полилиния 261"/>
                  <p:cNvSpPr/>
                  <p:nvPr/>
                </p:nvSpPr>
                <p:spPr>
                  <a:xfrm flipH="1">
                    <a:off x="6929454" y="5143512"/>
                    <a:ext cx="142905" cy="1714512"/>
                  </a:xfrm>
                  <a:custGeom>
                    <a:avLst/>
                    <a:gdLst>
                      <a:gd name="connsiteX0" fmla="*/ 1016000 w 1016000"/>
                      <a:gd name="connsiteY0" fmla="*/ 1778000 h 1803400"/>
                      <a:gd name="connsiteX1" fmla="*/ 0 w 1016000"/>
                      <a:gd name="connsiteY1" fmla="*/ 0 h 1803400"/>
                      <a:gd name="connsiteX2" fmla="*/ 901700 w 1016000"/>
                      <a:gd name="connsiteY2" fmla="*/ 1803400 h 1803400"/>
                      <a:gd name="connsiteX3" fmla="*/ 1016000 w 1016000"/>
                      <a:gd name="connsiteY3" fmla="*/ 1778000 h 1803400"/>
                      <a:gd name="connsiteX0" fmla="*/ 1016000 w 1016000"/>
                      <a:gd name="connsiteY0" fmla="*/ 1914011 h 1939411"/>
                      <a:gd name="connsiteX1" fmla="*/ 0 w 1016000"/>
                      <a:gd name="connsiteY1" fmla="*/ 136011 h 1939411"/>
                      <a:gd name="connsiteX2" fmla="*/ 901700 w 1016000"/>
                      <a:gd name="connsiteY2" fmla="*/ 1939411 h 1939411"/>
                      <a:gd name="connsiteX3" fmla="*/ 1016000 w 1016000"/>
                      <a:gd name="connsiteY3" fmla="*/ 1914011 h 1939411"/>
                      <a:gd name="connsiteX0" fmla="*/ 1269483 w 1269483"/>
                      <a:gd name="connsiteY0" fmla="*/ 2019845 h 2045245"/>
                      <a:gd name="connsiteX1" fmla="*/ 253483 w 1269483"/>
                      <a:gd name="connsiteY1" fmla="*/ 241845 h 2045245"/>
                      <a:gd name="connsiteX2" fmla="*/ 1155183 w 1269483"/>
                      <a:gd name="connsiteY2" fmla="*/ 2045245 h 2045245"/>
                      <a:gd name="connsiteX3" fmla="*/ 1269483 w 1269483"/>
                      <a:gd name="connsiteY3" fmla="*/ 2019845 h 2045245"/>
                      <a:gd name="connsiteX0" fmla="*/ 1175829 w 1175829"/>
                      <a:gd name="connsiteY0" fmla="*/ 1914011 h 1939411"/>
                      <a:gd name="connsiteX1" fmla="*/ 159829 w 1175829"/>
                      <a:gd name="connsiteY1" fmla="*/ 136011 h 1939411"/>
                      <a:gd name="connsiteX2" fmla="*/ 1061529 w 1175829"/>
                      <a:gd name="connsiteY2" fmla="*/ 1939411 h 1939411"/>
                      <a:gd name="connsiteX3" fmla="*/ 1175829 w 1175829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1175829 w 1221322"/>
                      <a:gd name="connsiteY0" fmla="*/ 1914011 h 1939411"/>
                      <a:gd name="connsiteX1" fmla="*/ 159829 w 1221322"/>
                      <a:gd name="connsiteY1" fmla="*/ 136011 h 1939411"/>
                      <a:gd name="connsiteX2" fmla="*/ 1061529 w 1221322"/>
                      <a:gd name="connsiteY2" fmla="*/ 1939411 h 1939411"/>
                      <a:gd name="connsiteX3" fmla="*/ 1175829 w 1221322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53818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652481 w 697974"/>
                      <a:gd name="connsiteY0" fmla="*/ 1914011 h 1939411"/>
                      <a:gd name="connsiteX1" fmla="*/ 159828 w 697974"/>
                      <a:gd name="connsiteY1" fmla="*/ 136011 h 1939411"/>
                      <a:gd name="connsiteX2" fmla="*/ 363701 w 697974"/>
                      <a:gd name="connsiteY2" fmla="*/ 1939411 h 1939411"/>
                      <a:gd name="connsiteX3" fmla="*/ 652481 w 697974"/>
                      <a:gd name="connsiteY3" fmla="*/ 1914011 h 1939411"/>
                      <a:gd name="connsiteX0" fmla="*/ 477999 w 523492"/>
                      <a:gd name="connsiteY0" fmla="*/ 1914011 h 1939411"/>
                      <a:gd name="connsiteX1" fmla="*/ 159828 w 523492"/>
                      <a:gd name="connsiteY1" fmla="*/ 136011 h 1939411"/>
                      <a:gd name="connsiteX2" fmla="*/ 363701 w 523492"/>
                      <a:gd name="connsiteY2" fmla="*/ 1939411 h 1939411"/>
                      <a:gd name="connsiteX3" fmla="*/ 477999 w 523492"/>
                      <a:gd name="connsiteY3" fmla="*/ 1914011 h 1939411"/>
                      <a:gd name="connsiteX0" fmla="*/ 129045 w 215906"/>
                      <a:gd name="connsiteY0" fmla="*/ 1914011 h 1939411"/>
                      <a:gd name="connsiteX1" fmla="*/ 159828 w 215906"/>
                      <a:gd name="connsiteY1" fmla="*/ 136011 h 1939411"/>
                      <a:gd name="connsiteX2" fmla="*/ 14747 w 215906"/>
                      <a:gd name="connsiteY2" fmla="*/ 1939411 h 1939411"/>
                      <a:gd name="connsiteX3" fmla="*/ 129045 w 215906"/>
                      <a:gd name="connsiteY3" fmla="*/ 1914011 h 1939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906" h="1939411">
                        <a:moveTo>
                          <a:pt x="129045" y="1914011"/>
                        </a:moveTo>
                        <a:cubicBezTo>
                          <a:pt x="174538" y="948262"/>
                          <a:pt x="215907" y="0"/>
                          <a:pt x="159828" y="136011"/>
                        </a:cubicBezTo>
                        <a:cubicBezTo>
                          <a:pt x="-1" y="124344"/>
                          <a:pt x="106262" y="806428"/>
                          <a:pt x="14747" y="1939411"/>
                        </a:cubicBezTo>
                        <a:lnTo>
                          <a:pt x="129045" y="1914011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92D050"/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63" name="Полилиния 262"/>
                  <p:cNvSpPr/>
                  <p:nvPr/>
                </p:nvSpPr>
                <p:spPr>
                  <a:xfrm>
                    <a:off x="6586553" y="440522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64" name="Полилиния 263"/>
                  <p:cNvSpPr/>
                  <p:nvPr/>
                </p:nvSpPr>
                <p:spPr>
                  <a:xfrm>
                    <a:off x="6663958" y="4400554"/>
                    <a:ext cx="721518" cy="1262161"/>
                  </a:xfrm>
                  <a:custGeom>
                    <a:avLst/>
                    <a:gdLst>
                      <a:gd name="connsiteX0" fmla="*/ 142876 w 285752"/>
                      <a:gd name="connsiteY0" fmla="*/ 214314 h 857256"/>
                      <a:gd name="connsiteX1" fmla="*/ 142876 w 285752"/>
                      <a:gd name="connsiteY1" fmla="*/ 857256 h 857256"/>
                      <a:gd name="connsiteX2" fmla="*/ 142876 w 285752"/>
                      <a:gd name="connsiteY2" fmla="*/ 214314 h 857256"/>
                      <a:gd name="connsiteX0" fmla="*/ 291705 w 583410"/>
                      <a:gd name="connsiteY0" fmla="*/ 500066 h 785842"/>
                      <a:gd name="connsiteX1" fmla="*/ 291705 w 583410"/>
                      <a:gd name="connsiteY1" fmla="*/ 785842 h 785842"/>
                      <a:gd name="connsiteX2" fmla="*/ 291705 w 583410"/>
                      <a:gd name="connsiteY2" fmla="*/ 500066 h 78584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538176 h 823952"/>
                      <a:gd name="connsiteX1" fmla="*/ 291705 w 583410"/>
                      <a:gd name="connsiteY1" fmla="*/ 823952 h 823952"/>
                      <a:gd name="connsiteX2" fmla="*/ 291705 w 583410"/>
                      <a:gd name="connsiteY2" fmla="*/ 538176 h 823952"/>
                      <a:gd name="connsiteX0" fmla="*/ 291705 w 583410"/>
                      <a:gd name="connsiteY0" fmla="*/ 642894 h 642942"/>
                      <a:gd name="connsiteX1" fmla="*/ 291705 w 583410"/>
                      <a:gd name="connsiteY1" fmla="*/ 642942 h 642942"/>
                      <a:gd name="connsiteX2" fmla="*/ 291705 w 583410"/>
                      <a:gd name="connsiteY2" fmla="*/ 642894 h 642942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119261"/>
                      <a:gd name="connsiteX1" fmla="*/ 291705 w 583410"/>
                      <a:gd name="connsiteY1" fmla="*/ 1119261 h 1119261"/>
                      <a:gd name="connsiteX2" fmla="*/ 291705 w 583410"/>
                      <a:gd name="connsiteY2" fmla="*/ 1119213 h 1119261"/>
                      <a:gd name="connsiteX0" fmla="*/ 291705 w 583410"/>
                      <a:gd name="connsiteY0" fmla="*/ 1119213 h 1262161"/>
                      <a:gd name="connsiteX1" fmla="*/ 291705 w 583410"/>
                      <a:gd name="connsiteY1" fmla="*/ 1262161 h 1262161"/>
                      <a:gd name="connsiteX2" fmla="*/ 291705 w 583410"/>
                      <a:gd name="connsiteY2" fmla="*/ 1119213 h 1262161"/>
                      <a:gd name="connsiteX0" fmla="*/ 291705 w 650066"/>
                      <a:gd name="connsiteY0" fmla="*/ 1119213 h 1262161"/>
                      <a:gd name="connsiteX1" fmla="*/ 291705 w 650066"/>
                      <a:gd name="connsiteY1" fmla="*/ 1262161 h 1262161"/>
                      <a:gd name="connsiteX2" fmla="*/ 291705 w 650066"/>
                      <a:gd name="connsiteY2" fmla="*/ 1119213 h 1262161"/>
                      <a:gd name="connsiteX0" fmla="*/ 363157 w 721518"/>
                      <a:gd name="connsiteY0" fmla="*/ 1119213 h 1262161"/>
                      <a:gd name="connsiteX1" fmla="*/ 363157 w 721518"/>
                      <a:gd name="connsiteY1" fmla="*/ 1262161 h 1262161"/>
                      <a:gd name="connsiteX2" fmla="*/ 363157 w 721518"/>
                      <a:gd name="connsiteY2" fmla="*/ 1119213 h 1262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1518" h="1262161">
                        <a:moveTo>
                          <a:pt x="363157" y="1119213"/>
                        </a:moveTo>
                        <a:cubicBezTo>
                          <a:pt x="341693" y="0"/>
                          <a:pt x="721518" y="766845"/>
                          <a:pt x="363157" y="1262161"/>
                        </a:cubicBezTo>
                        <a:cubicBezTo>
                          <a:pt x="0" y="781133"/>
                          <a:pt x="370250" y="19042"/>
                          <a:pt x="363157" y="1119213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/>
                      </a:gs>
                      <a:gs pos="0">
                        <a:srgbClr val="FF0000"/>
                      </a:gs>
                    </a:gsLst>
                    <a:lin ang="16200000" scaled="1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9850" h="63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  <p:grpSp>
            <p:nvGrpSpPr>
              <p:cNvPr id="10296" name="Группа 284"/>
              <p:cNvGrpSpPr>
                <a:grpSpLocks/>
              </p:cNvGrpSpPr>
              <p:nvPr/>
            </p:nvGrpSpPr>
            <p:grpSpPr bwMode="auto">
              <a:xfrm>
                <a:off x="0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280" name="Полилиния 279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2" name="Полилиния 281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3" name="Полилиния 282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4" name="24-конечная звезда 283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10297" name="Группа 290"/>
              <p:cNvGrpSpPr>
                <a:grpSpLocks/>
              </p:cNvGrpSpPr>
              <p:nvPr/>
            </p:nvGrpSpPr>
            <p:grpSpPr bwMode="auto">
              <a:xfrm>
                <a:off x="405" y="4005"/>
                <a:ext cx="360" cy="371"/>
                <a:chOff x="214282" y="5643578"/>
                <a:chExt cx="1285884" cy="1017585"/>
              </a:xfrm>
            </p:grpSpPr>
            <p:sp>
              <p:nvSpPr>
                <p:cNvPr id="292" name="Полилиния 291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3" name="Полилиния 292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4" name="Полилиния 293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5" name="24-конечная звезда 294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10298" name="Группа 295"/>
              <p:cNvGrpSpPr>
                <a:grpSpLocks/>
              </p:cNvGrpSpPr>
              <p:nvPr/>
            </p:nvGrpSpPr>
            <p:grpSpPr bwMode="auto">
              <a:xfrm>
                <a:off x="3600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297" name="Полилиния 296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8" name="Полилиния 297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9" name="Полилиния 298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0" name="24-конечная звезда 299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10299" name="Группа 305"/>
              <p:cNvGrpSpPr>
                <a:grpSpLocks/>
              </p:cNvGrpSpPr>
              <p:nvPr/>
            </p:nvGrpSpPr>
            <p:grpSpPr bwMode="auto">
              <a:xfrm>
                <a:off x="765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307" name="Полилиния 306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8" name="Полилиния 307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9" name="Полилиния 308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0" name="24-конечная звезда 309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10300" name="Группа 310"/>
              <p:cNvGrpSpPr>
                <a:grpSpLocks/>
              </p:cNvGrpSpPr>
              <p:nvPr/>
            </p:nvGrpSpPr>
            <p:grpSpPr bwMode="auto">
              <a:xfrm>
                <a:off x="1575" y="3904"/>
                <a:ext cx="405" cy="416"/>
                <a:chOff x="214282" y="5643578"/>
                <a:chExt cx="1285884" cy="1017585"/>
              </a:xfrm>
            </p:grpSpPr>
            <p:sp>
              <p:nvSpPr>
                <p:cNvPr id="312" name="Полилиния 311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3" name="Полилиния 312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4" name="Полилиния 313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5" name="24-конечная звезда 314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sp>
            <p:nvSpPr>
              <p:cNvPr id="316" name="Овал 315"/>
              <p:cNvSpPr/>
              <p:nvPr/>
            </p:nvSpPr>
            <p:spPr>
              <a:xfrm>
                <a:off x="180" y="353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1" name="Овал 316"/>
              <p:cNvSpPr/>
              <p:nvPr/>
            </p:nvSpPr>
            <p:spPr>
              <a:xfrm>
                <a:off x="405" y="362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900" y="353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720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0" name="Овал 319"/>
              <p:cNvSpPr/>
              <p:nvPr/>
            </p:nvSpPr>
            <p:spPr>
              <a:xfrm>
                <a:off x="990" y="380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1" name="Овал 320"/>
              <p:cNvSpPr/>
              <p:nvPr/>
            </p:nvSpPr>
            <p:spPr>
              <a:xfrm>
                <a:off x="1350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2" name="Овал 321"/>
              <p:cNvSpPr/>
              <p:nvPr/>
            </p:nvSpPr>
            <p:spPr>
              <a:xfrm>
                <a:off x="1665" y="358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3" name="Овал 322"/>
              <p:cNvSpPr/>
              <p:nvPr/>
            </p:nvSpPr>
            <p:spPr>
              <a:xfrm>
                <a:off x="2160" y="362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6" name="Овал 323"/>
              <p:cNvSpPr/>
              <p:nvPr/>
            </p:nvSpPr>
            <p:spPr>
              <a:xfrm>
                <a:off x="2790" y="358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5" name="Овал 324"/>
              <p:cNvSpPr/>
              <p:nvPr/>
            </p:nvSpPr>
            <p:spPr>
              <a:xfrm>
                <a:off x="2520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7" name="Овал 325"/>
              <p:cNvSpPr/>
              <p:nvPr/>
            </p:nvSpPr>
            <p:spPr>
              <a:xfrm>
                <a:off x="3285" y="362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7" name="Овал 326"/>
              <p:cNvSpPr/>
              <p:nvPr/>
            </p:nvSpPr>
            <p:spPr>
              <a:xfrm>
                <a:off x="3690" y="3537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8" name="Овал 327"/>
              <p:cNvSpPr/>
              <p:nvPr/>
            </p:nvSpPr>
            <p:spPr>
              <a:xfrm>
                <a:off x="4185" y="367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9" name="Овал 328"/>
              <p:cNvSpPr/>
              <p:nvPr/>
            </p:nvSpPr>
            <p:spPr>
              <a:xfrm>
                <a:off x="4680" y="376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8" name="Овал 329"/>
              <p:cNvSpPr/>
              <p:nvPr/>
            </p:nvSpPr>
            <p:spPr>
              <a:xfrm>
                <a:off x="5625" y="358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1" name="Овал 330"/>
              <p:cNvSpPr/>
              <p:nvPr/>
            </p:nvSpPr>
            <p:spPr>
              <a:xfrm>
                <a:off x="5400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2" name="Овал 331"/>
              <p:cNvSpPr/>
              <p:nvPr/>
            </p:nvSpPr>
            <p:spPr>
              <a:xfrm>
                <a:off x="5040" y="371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3" name="Овал 332"/>
              <p:cNvSpPr/>
              <p:nvPr/>
            </p:nvSpPr>
            <p:spPr>
              <a:xfrm>
                <a:off x="4455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4" name="Овал 333"/>
              <p:cNvSpPr/>
              <p:nvPr/>
            </p:nvSpPr>
            <p:spPr>
              <a:xfrm>
                <a:off x="4050" y="353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5" name="Овал 334"/>
              <p:cNvSpPr/>
              <p:nvPr/>
            </p:nvSpPr>
            <p:spPr>
              <a:xfrm>
                <a:off x="3825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9" name="Овал 335"/>
              <p:cNvSpPr/>
              <p:nvPr/>
            </p:nvSpPr>
            <p:spPr>
              <a:xfrm>
                <a:off x="3465" y="362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7" name="Овал 336"/>
              <p:cNvSpPr/>
              <p:nvPr/>
            </p:nvSpPr>
            <p:spPr>
              <a:xfrm>
                <a:off x="3015" y="3537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00" name="Овал 337"/>
              <p:cNvSpPr/>
              <p:nvPr/>
            </p:nvSpPr>
            <p:spPr>
              <a:xfrm>
                <a:off x="2430" y="358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9" name="Овал 338"/>
              <p:cNvSpPr/>
              <p:nvPr/>
            </p:nvSpPr>
            <p:spPr>
              <a:xfrm>
                <a:off x="1845" y="367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01" name="Овал 339"/>
              <p:cNvSpPr/>
              <p:nvPr/>
            </p:nvSpPr>
            <p:spPr>
              <a:xfrm>
                <a:off x="1125" y="358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1" name="Овал 340"/>
              <p:cNvSpPr/>
              <p:nvPr/>
            </p:nvSpPr>
            <p:spPr>
              <a:xfrm>
                <a:off x="630" y="3852"/>
                <a:ext cx="45" cy="45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grpSp>
            <p:nvGrpSpPr>
              <p:cNvPr id="10327" name="Группа 355"/>
              <p:cNvGrpSpPr>
                <a:grpSpLocks/>
              </p:cNvGrpSpPr>
              <p:nvPr/>
            </p:nvGrpSpPr>
            <p:grpSpPr bwMode="auto">
              <a:xfrm rot="3478556">
                <a:off x="99" y="4088"/>
                <a:ext cx="158" cy="215"/>
                <a:chOff x="2857488" y="4883951"/>
                <a:chExt cx="571504" cy="903297"/>
              </a:xfrm>
            </p:grpSpPr>
            <p:sp>
              <p:nvSpPr>
                <p:cNvPr id="346" name="Овал 345"/>
                <p:cNvSpPr>
                  <a:spLocks noChangeArrowheads="1"/>
                </p:cNvSpPr>
                <p:nvPr/>
              </p:nvSpPr>
              <p:spPr bwMode="auto">
                <a:xfrm>
                  <a:off x="3001992" y="4928388"/>
                  <a:ext cx="285751" cy="142847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grpSp>
              <p:nvGrpSpPr>
                <p:cNvPr id="10377" name="Овал 341"/>
                <p:cNvGrpSpPr>
                  <a:grpSpLocks/>
                </p:cNvGrpSpPr>
                <p:nvPr/>
              </p:nvGrpSpPr>
              <p:grpSpPr bwMode="auto">
                <a:xfrm rot="-3478556">
                  <a:off x="2668789" y="5050035"/>
                  <a:ext cx="921915" cy="695692"/>
                  <a:chOff x="85344" y="6516624"/>
                  <a:chExt cx="347472" cy="304800"/>
                </a:xfrm>
              </p:grpSpPr>
              <p:pic>
                <p:nvPicPr>
                  <p:cNvPr id="10388" name="Овал 341"/>
                  <p:cNvPicPr>
                    <a:picLocks noChangeArrowheads="1"/>
                  </p:cNvPicPr>
                  <p:nvPr/>
                </p:nvPicPr>
                <p:blipFill>
                  <a:blip r:embed="rId37" cstate="email"/>
                  <a:srcRect/>
                  <a:stretch>
                    <a:fillRect/>
                  </a:stretch>
                </p:blipFill>
                <p:spPr bwMode="auto">
                  <a:xfrm>
                    <a:off x="85344" y="6516624"/>
                    <a:ext cx="347472" cy="304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389" name="Text Box 562"/>
                  <p:cNvSpPr txBox="1">
                    <a:spLocks noChangeArrowheads="1"/>
                  </p:cNvSpPr>
                  <p:nvPr/>
                </p:nvSpPr>
                <p:spPr bwMode="auto">
                  <a:xfrm rot="3478555">
                    <a:off x="175075" y="6568455"/>
                    <a:ext cx="177052" cy="2094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/>
                    <a:endParaRPr lang="ru-RU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344" name="Прямая соединительная линия 343"/>
                <p:cNvCxnSpPr>
                  <a:stCxn id="0" idx="0"/>
                  <a:endCxn id="0" idx="4"/>
                </p:cNvCxnSpPr>
                <p:nvPr/>
              </p:nvCxnSpPr>
              <p:spPr>
                <a:xfrm rot="16200000" flipH="1">
                  <a:off x="2743680" y="5407522"/>
                  <a:ext cx="78565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Овал 346"/>
                <p:cNvSpPr>
                  <a:spLocks noChangeArrowheads="1"/>
                </p:cNvSpPr>
                <p:nvPr/>
              </p:nvSpPr>
              <p:spPr bwMode="auto">
                <a:xfrm>
                  <a:off x="3064576" y="4895069"/>
                  <a:ext cx="141069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48" name="Овал 347"/>
                <p:cNvSpPr>
                  <a:spLocks noChangeArrowheads="1"/>
                </p:cNvSpPr>
                <p:nvPr/>
              </p:nvSpPr>
              <p:spPr bwMode="auto">
                <a:xfrm>
                  <a:off x="2997920" y="5157337"/>
                  <a:ext cx="68724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49" name="Овал 348"/>
                <p:cNvSpPr>
                  <a:spLocks noChangeArrowheads="1"/>
                </p:cNvSpPr>
                <p:nvPr/>
              </p:nvSpPr>
              <p:spPr bwMode="auto">
                <a:xfrm>
                  <a:off x="2925906" y="5299598"/>
                  <a:ext cx="72342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0" name="Овал 349"/>
                <p:cNvSpPr>
                  <a:spLocks noChangeArrowheads="1"/>
                </p:cNvSpPr>
                <p:nvPr/>
              </p:nvSpPr>
              <p:spPr bwMode="auto">
                <a:xfrm>
                  <a:off x="2920498" y="5444334"/>
                  <a:ext cx="72342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1" name="Овал 350"/>
                <p:cNvSpPr>
                  <a:spLocks noChangeArrowheads="1"/>
                </p:cNvSpPr>
                <p:nvPr/>
              </p:nvSpPr>
              <p:spPr bwMode="auto">
                <a:xfrm>
                  <a:off x="2997418" y="5578190"/>
                  <a:ext cx="68726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2" name="Овал 351"/>
                <p:cNvSpPr>
                  <a:spLocks noChangeArrowheads="1"/>
                </p:cNvSpPr>
                <p:nvPr/>
              </p:nvSpPr>
              <p:spPr bwMode="auto">
                <a:xfrm>
                  <a:off x="3206223" y="5151404"/>
                  <a:ext cx="72342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3" name="Овал 352"/>
                <p:cNvSpPr>
                  <a:spLocks noChangeArrowheads="1"/>
                </p:cNvSpPr>
                <p:nvPr/>
              </p:nvSpPr>
              <p:spPr bwMode="auto">
                <a:xfrm>
                  <a:off x="3286210" y="5287487"/>
                  <a:ext cx="68724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4" name="Овал 353"/>
                <p:cNvSpPr>
                  <a:spLocks noChangeArrowheads="1"/>
                </p:cNvSpPr>
                <p:nvPr/>
              </p:nvSpPr>
              <p:spPr bwMode="auto">
                <a:xfrm>
                  <a:off x="3280801" y="5432223"/>
                  <a:ext cx="68726" cy="71422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355" name="Овал 354"/>
                <p:cNvSpPr>
                  <a:spLocks noChangeArrowheads="1"/>
                </p:cNvSpPr>
                <p:nvPr/>
              </p:nvSpPr>
              <p:spPr bwMode="auto">
                <a:xfrm>
                  <a:off x="3208018" y="5583835"/>
                  <a:ext cx="72342" cy="71425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328" name="Группа 369"/>
              <p:cNvGrpSpPr>
                <a:grpSpLocks/>
              </p:cNvGrpSpPr>
              <p:nvPr/>
            </p:nvGrpSpPr>
            <p:grpSpPr bwMode="auto">
              <a:xfrm rot="1300059">
                <a:off x="2959" y="4084"/>
                <a:ext cx="158" cy="214"/>
                <a:chOff x="2857488" y="4883951"/>
                <a:chExt cx="571504" cy="903297"/>
              </a:xfrm>
            </p:grpSpPr>
            <p:sp>
              <p:nvSpPr>
                <p:cNvPr id="371" name="Овал 370"/>
                <p:cNvSpPr/>
                <p:nvPr/>
              </p:nvSpPr>
              <p:spPr>
                <a:xfrm>
                  <a:off x="3000700" y="4927583"/>
                  <a:ext cx="285751" cy="143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2" name="Овал 371"/>
                <p:cNvSpPr/>
                <p:nvPr/>
              </p:nvSpPr>
              <p:spPr>
                <a:xfrm>
                  <a:off x="2857488" y="5000636"/>
                  <a:ext cx="571504" cy="785818"/>
                </a:xfrm>
                <a:prstGeom prst="ellipse">
                  <a:avLst/>
                </a:prstGeom>
                <a:solidFill>
                  <a:srgbClr val="A50021"/>
                </a:solidFill>
                <a:ln w="635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plastic">
                  <a:bevelT w="26035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cxnSp>
              <p:nvCxnSpPr>
                <p:cNvPr id="373" name="Прямая соединительная линия 372"/>
                <p:cNvCxnSpPr>
                  <a:stCxn id="0" idx="0"/>
                  <a:endCxn id="0" idx="4"/>
                </p:cNvCxnSpPr>
                <p:nvPr/>
              </p:nvCxnSpPr>
              <p:spPr>
                <a:xfrm rot="16200000" flipH="1">
                  <a:off x="2738482" y="5391219"/>
                  <a:ext cx="78510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4" name="Овал 373"/>
                <p:cNvSpPr/>
                <p:nvPr/>
              </p:nvSpPr>
              <p:spPr>
                <a:xfrm>
                  <a:off x="3055747" y="4878370"/>
                  <a:ext cx="141069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5" name="Овал 374"/>
                <p:cNvSpPr/>
                <p:nvPr/>
              </p:nvSpPr>
              <p:spPr>
                <a:xfrm>
                  <a:off x="2986611" y="5140663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6" name="Овал 375"/>
                <p:cNvSpPr/>
                <p:nvPr/>
              </p:nvSpPr>
              <p:spPr>
                <a:xfrm>
                  <a:off x="2915665" y="5286267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7" name="Овал 376"/>
                <p:cNvSpPr/>
                <p:nvPr/>
              </p:nvSpPr>
              <p:spPr>
                <a:xfrm>
                  <a:off x="2918752" y="5421094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8" name="Овал 377"/>
                <p:cNvSpPr/>
                <p:nvPr/>
              </p:nvSpPr>
              <p:spPr>
                <a:xfrm>
                  <a:off x="3000529" y="5570237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9" name="Овал 378"/>
                <p:cNvSpPr/>
                <p:nvPr/>
              </p:nvSpPr>
              <p:spPr>
                <a:xfrm>
                  <a:off x="3202775" y="5134988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80" name="Овал 379"/>
                <p:cNvSpPr/>
                <p:nvPr/>
              </p:nvSpPr>
              <p:spPr>
                <a:xfrm>
                  <a:off x="3273132" y="5284885"/>
                  <a:ext cx="68724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81" name="Овал 380"/>
                <p:cNvSpPr/>
                <p:nvPr/>
              </p:nvSpPr>
              <p:spPr>
                <a:xfrm>
                  <a:off x="3286950" y="5428361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82" name="Овал 381"/>
                <p:cNvSpPr/>
                <p:nvPr/>
              </p:nvSpPr>
              <p:spPr>
                <a:xfrm>
                  <a:off x="3205274" y="5565312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10329" name="Группа 285"/>
              <p:cNvGrpSpPr>
                <a:grpSpLocks/>
              </p:cNvGrpSpPr>
              <p:nvPr/>
            </p:nvGrpSpPr>
            <p:grpSpPr bwMode="auto">
              <a:xfrm>
                <a:off x="900" y="3735"/>
                <a:ext cx="630" cy="641"/>
                <a:chOff x="214282" y="5643578"/>
                <a:chExt cx="1285884" cy="1017585"/>
              </a:xfrm>
            </p:grpSpPr>
            <p:sp>
              <p:nvSpPr>
                <p:cNvPr id="287" name="Полилиния 286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8" name="Полилиния 287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9" name="Полилиния 288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90" name="24-конечная звезда 289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10330" name="Группа 356"/>
              <p:cNvGrpSpPr>
                <a:grpSpLocks/>
              </p:cNvGrpSpPr>
              <p:nvPr/>
            </p:nvGrpSpPr>
            <p:grpSpPr bwMode="auto">
              <a:xfrm rot="-1531300">
                <a:off x="1044" y="4022"/>
                <a:ext cx="158" cy="214"/>
                <a:chOff x="2857488" y="4883951"/>
                <a:chExt cx="571504" cy="903297"/>
              </a:xfrm>
            </p:grpSpPr>
            <p:sp>
              <p:nvSpPr>
                <p:cNvPr id="358" name="Овал 357"/>
                <p:cNvSpPr/>
                <p:nvPr/>
              </p:nvSpPr>
              <p:spPr>
                <a:xfrm>
                  <a:off x="2996546" y="4915586"/>
                  <a:ext cx="285753" cy="143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59" name="Овал 358"/>
                <p:cNvSpPr/>
                <p:nvPr/>
              </p:nvSpPr>
              <p:spPr>
                <a:xfrm>
                  <a:off x="2857488" y="5000636"/>
                  <a:ext cx="571504" cy="785818"/>
                </a:xfrm>
                <a:prstGeom prst="ellipse">
                  <a:avLst/>
                </a:prstGeom>
                <a:solidFill>
                  <a:srgbClr val="A50021"/>
                </a:solidFill>
                <a:ln w="635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plastic">
                  <a:bevelT w="26035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cxnSp>
              <p:nvCxnSpPr>
                <p:cNvPr id="360" name="Прямая соединительная линия 359"/>
                <p:cNvCxnSpPr>
                  <a:stCxn id="0" idx="0"/>
                  <a:endCxn id="0" idx="4"/>
                </p:cNvCxnSpPr>
                <p:nvPr/>
              </p:nvCxnSpPr>
              <p:spPr>
                <a:xfrm rot="16200000" flipH="1">
                  <a:off x="2749714" y="5377155"/>
                  <a:ext cx="78510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1" name="Овал 360"/>
                <p:cNvSpPr/>
                <p:nvPr/>
              </p:nvSpPr>
              <p:spPr>
                <a:xfrm>
                  <a:off x="3071606" y="4866446"/>
                  <a:ext cx="141069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2" name="Овал 361"/>
                <p:cNvSpPr/>
                <p:nvPr/>
              </p:nvSpPr>
              <p:spPr>
                <a:xfrm>
                  <a:off x="3003510" y="5131094"/>
                  <a:ext cx="68724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3" name="Овал 362"/>
                <p:cNvSpPr/>
                <p:nvPr/>
              </p:nvSpPr>
              <p:spPr>
                <a:xfrm>
                  <a:off x="2931202" y="5278913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4" name="Овал 363"/>
                <p:cNvSpPr/>
                <p:nvPr/>
              </p:nvSpPr>
              <p:spPr>
                <a:xfrm>
                  <a:off x="2930296" y="5428085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5" name="Овал 364"/>
                <p:cNvSpPr/>
                <p:nvPr/>
              </p:nvSpPr>
              <p:spPr>
                <a:xfrm>
                  <a:off x="3002050" y="5555928"/>
                  <a:ext cx="68726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6" name="Овал 365"/>
                <p:cNvSpPr/>
                <p:nvPr/>
              </p:nvSpPr>
              <p:spPr>
                <a:xfrm>
                  <a:off x="3215148" y="5123727"/>
                  <a:ext cx="72342" cy="717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7" name="Овал 366"/>
                <p:cNvSpPr/>
                <p:nvPr/>
              </p:nvSpPr>
              <p:spPr>
                <a:xfrm>
                  <a:off x="3287197" y="5270441"/>
                  <a:ext cx="68726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8" name="Овал 367"/>
                <p:cNvSpPr/>
                <p:nvPr/>
              </p:nvSpPr>
              <p:spPr>
                <a:xfrm>
                  <a:off x="3289407" y="5411995"/>
                  <a:ext cx="68724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69" name="Овал 368"/>
                <p:cNvSpPr/>
                <p:nvPr/>
              </p:nvSpPr>
              <p:spPr>
                <a:xfrm>
                  <a:off x="3213836" y="5557996"/>
                  <a:ext cx="72342" cy="71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10331" name="Группа 300"/>
              <p:cNvGrpSpPr>
                <a:grpSpLocks/>
              </p:cNvGrpSpPr>
              <p:nvPr/>
            </p:nvGrpSpPr>
            <p:grpSpPr bwMode="auto">
              <a:xfrm>
                <a:off x="3780" y="3735"/>
                <a:ext cx="630" cy="585"/>
                <a:chOff x="214282" y="5643578"/>
                <a:chExt cx="1285884" cy="1017585"/>
              </a:xfrm>
            </p:grpSpPr>
            <p:sp>
              <p:nvSpPr>
                <p:cNvPr id="302" name="Полилиния 301"/>
                <p:cNvSpPr/>
                <p:nvPr/>
              </p:nvSpPr>
              <p:spPr>
                <a:xfrm>
                  <a:off x="785786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20566233" lon="4218831" rev="19705992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3" name="Полилиния 302"/>
                <p:cNvSpPr/>
                <p:nvPr/>
              </p:nvSpPr>
              <p:spPr>
                <a:xfrm flipH="1">
                  <a:off x="214282" y="5715016"/>
                  <a:ext cx="714380" cy="946147"/>
                </a:xfrm>
                <a:custGeom>
                  <a:avLst/>
                  <a:gdLst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47763 h 1147763"/>
                    <a:gd name="connsiteX1" fmla="*/ 228600 w 1000125"/>
                    <a:gd name="connsiteY1" fmla="*/ 561975 h 1147763"/>
                    <a:gd name="connsiteX2" fmla="*/ 404812 w 1000125"/>
                    <a:gd name="connsiteY2" fmla="*/ 561975 h 1147763"/>
                    <a:gd name="connsiteX3" fmla="*/ 385762 w 1000125"/>
                    <a:gd name="connsiteY3" fmla="*/ 371475 h 1147763"/>
                    <a:gd name="connsiteX4" fmla="*/ 666750 w 1000125"/>
                    <a:gd name="connsiteY4" fmla="*/ 338138 h 1147763"/>
                    <a:gd name="connsiteX5" fmla="*/ 642937 w 1000125"/>
                    <a:gd name="connsiteY5" fmla="*/ 138113 h 1147763"/>
                    <a:gd name="connsiteX6" fmla="*/ 914400 w 1000125"/>
                    <a:gd name="connsiteY6" fmla="*/ 0 h 1147763"/>
                    <a:gd name="connsiteX7" fmla="*/ 1000125 w 1000125"/>
                    <a:gd name="connsiteY7" fmla="*/ 366713 h 1147763"/>
                    <a:gd name="connsiteX8" fmla="*/ 828675 w 1000125"/>
                    <a:gd name="connsiteY8" fmla="*/ 390525 h 1147763"/>
                    <a:gd name="connsiteX9" fmla="*/ 852487 w 1000125"/>
                    <a:gd name="connsiteY9" fmla="*/ 619125 h 1147763"/>
                    <a:gd name="connsiteX10" fmla="*/ 638175 w 1000125"/>
                    <a:gd name="connsiteY10" fmla="*/ 657225 h 1147763"/>
                    <a:gd name="connsiteX11" fmla="*/ 638175 w 1000125"/>
                    <a:gd name="connsiteY11" fmla="*/ 838200 h 1147763"/>
                    <a:gd name="connsiteX12" fmla="*/ 0 w 1000125"/>
                    <a:gd name="connsiteY12" fmla="*/ 1147763 h 1147763"/>
                    <a:gd name="connsiteX0" fmla="*/ 0 w 1000125"/>
                    <a:gd name="connsiteY0" fmla="*/ 1160461 h 1160461"/>
                    <a:gd name="connsiteX1" fmla="*/ 228600 w 1000125"/>
                    <a:gd name="connsiteY1" fmla="*/ 574673 h 1160461"/>
                    <a:gd name="connsiteX2" fmla="*/ 404812 w 1000125"/>
                    <a:gd name="connsiteY2" fmla="*/ 574673 h 1160461"/>
                    <a:gd name="connsiteX3" fmla="*/ 385762 w 1000125"/>
                    <a:gd name="connsiteY3" fmla="*/ 384173 h 1160461"/>
                    <a:gd name="connsiteX4" fmla="*/ 666750 w 1000125"/>
                    <a:gd name="connsiteY4" fmla="*/ 350836 h 1160461"/>
                    <a:gd name="connsiteX5" fmla="*/ 642937 w 1000125"/>
                    <a:gd name="connsiteY5" fmla="*/ 150811 h 1160461"/>
                    <a:gd name="connsiteX6" fmla="*/ 914400 w 1000125"/>
                    <a:gd name="connsiteY6" fmla="*/ 12698 h 1160461"/>
                    <a:gd name="connsiteX7" fmla="*/ 1000125 w 1000125"/>
                    <a:gd name="connsiteY7" fmla="*/ 379411 h 1160461"/>
                    <a:gd name="connsiteX8" fmla="*/ 828675 w 1000125"/>
                    <a:gd name="connsiteY8" fmla="*/ 403223 h 1160461"/>
                    <a:gd name="connsiteX9" fmla="*/ 852487 w 1000125"/>
                    <a:gd name="connsiteY9" fmla="*/ 631823 h 1160461"/>
                    <a:gd name="connsiteX10" fmla="*/ 638175 w 1000125"/>
                    <a:gd name="connsiteY10" fmla="*/ 669923 h 1160461"/>
                    <a:gd name="connsiteX11" fmla="*/ 638175 w 1000125"/>
                    <a:gd name="connsiteY11" fmla="*/ 850898 h 1160461"/>
                    <a:gd name="connsiteX12" fmla="*/ 0 w 1000125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  <a:gd name="connsiteX0" fmla="*/ 0 w 1076332"/>
                    <a:gd name="connsiteY0" fmla="*/ 1160461 h 1160461"/>
                    <a:gd name="connsiteX1" fmla="*/ 228600 w 1076332"/>
                    <a:gd name="connsiteY1" fmla="*/ 574673 h 1160461"/>
                    <a:gd name="connsiteX2" fmla="*/ 404812 w 1076332"/>
                    <a:gd name="connsiteY2" fmla="*/ 574673 h 1160461"/>
                    <a:gd name="connsiteX3" fmla="*/ 385762 w 1076332"/>
                    <a:gd name="connsiteY3" fmla="*/ 384173 h 1160461"/>
                    <a:gd name="connsiteX4" fmla="*/ 666750 w 1076332"/>
                    <a:gd name="connsiteY4" fmla="*/ 350836 h 1160461"/>
                    <a:gd name="connsiteX5" fmla="*/ 642937 w 1076332"/>
                    <a:gd name="connsiteY5" fmla="*/ 150811 h 1160461"/>
                    <a:gd name="connsiteX6" fmla="*/ 914400 w 1076332"/>
                    <a:gd name="connsiteY6" fmla="*/ 12698 h 1160461"/>
                    <a:gd name="connsiteX7" fmla="*/ 1000125 w 1076332"/>
                    <a:gd name="connsiteY7" fmla="*/ 379411 h 1160461"/>
                    <a:gd name="connsiteX8" fmla="*/ 828675 w 1076332"/>
                    <a:gd name="connsiteY8" fmla="*/ 403223 h 1160461"/>
                    <a:gd name="connsiteX9" fmla="*/ 852487 w 1076332"/>
                    <a:gd name="connsiteY9" fmla="*/ 631823 h 1160461"/>
                    <a:gd name="connsiteX10" fmla="*/ 638175 w 1076332"/>
                    <a:gd name="connsiteY10" fmla="*/ 669923 h 1160461"/>
                    <a:gd name="connsiteX11" fmla="*/ 638175 w 1076332"/>
                    <a:gd name="connsiteY11" fmla="*/ 850898 h 1160461"/>
                    <a:gd name="connsiteX12" fmla="*/ 0 w 1076332"/>
                    <a:gd name="connsiteY12" fmla="*/ 1160461 h 1160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332" h="1160461">
                      <a:moveTo>
                        <a:pt x="0" y="1160461"/>
                      </a:moveTo>
                      <a:lnTo>
                        <a:pt x="228600" y="574673"/>
                      </a:lnTo>
                      <a:cubicBezTo>
                        <a:pt x="282586" y="474659"/>
                        <a:pt x="346075" y="574673"/>
                        <a:pt x="404812" y="574673"/>
                      </a:cubicBezTo>
                      <a:cubicBezTo>
                        <a:pt x="398462" y="511173"/>
                        <a:pt x="315923" y="481010"/>
                        <a:pt x="385762" y="384173"/>
                      </a:cubicBezTo>
                      <a:cubicBezTo>
                        <a:pt x="498486" y="268286"/>
                        <a:pt x="573087" y="361948"/>
                        <a:pt x="666750" y="350836"/>
                      </a:cubicBezTo>
                      <a:cubicBezTo>
                        <a:pt x="658812" y="284161"/>
                        <a:pt x="541347" y="212725"/>
                        <a:pt x="642937" y="150811"/>
                      </a:cubicBezTo>
                      <a:cubicBezTo>
                        <a:pt x="766771" y="0"/>
                        <a:pt x="823912" y="58736"/>
                        <a:pt x="914400" y="12698"/>
                      </a:cubicBezTo>
                      <a:cubicBezTo>
                        <a:pt x="942975" y="134936"/>
                        <a:pt x="1076332" y="180974"/>
                        <a:pt x="1000125" y="379411"/>
                      </a:cubicBezTo>
                      <a:cubicBezTo>
                        <a:pt x="919170" y="458786"/>
                        <a:pt x="885825" y="395286"/>
                        <a:pt x="828675" y="403223"/>
                      </a:cubicBezTo>
                      <a:cubicBezTo>
                        <a:pt x="836612" y="479423"/>
                        <a:pt x="982671" y="507997"/>
                        <a:pt x="852487" y="631823"/>
                      </a:cubicBezTo>
                      <a:cubicBezTo>
                        <a:pt x="766771" y="787396"/>
                        <a:pt x="709612" y="657223"/>
                        <a:pt x="638175" y="669923"/>
                      </a:cubicBezTo>
                      <a:cubicBezTo>
                        <a:pt x="638175" y="730248"/>
                        <a:pt x="719147" y="790570"/>
                        <a:pt x="638175" y="850898"/>
                      </a:cubicBezTo>
                      <a:lnTo>
                        <a:pt x="0" y="11604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>
                    <a:rot lat="18000000" lon="0" rev="20099999"/>
                  </a:camera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4" name="Полилиния 303"/>
                <p:cNvSpPr/>
                <p:nvPr/>
              </p:nvSpPr>
              <p:spPr>
                <a:xfrm rot="1839986">
                  <a:off x="523281" y="5784561"/>
                  <a:ext cx="488006" cy="785225"/>
                </a:xfrm>
                <a:custGeom>
                  <a:avLst/>
                  <a:gdLst>
                    <a:gd name="connsiteX0" fmla="*/ 1016000 w 1016000"/>
                    <a:gd name="connsiteY0" fmla="*/ 1778000 h 1803400"/>
                    <a:gd name="connsiteX1" fmla="*/ 0 w 1016000"/>
                    <a:gd name="connsiteY1" fmla="*/ 0 h 1803400"/>
                    <a:gd name="connsiteX2" fmla="*/ 901700 w 1016000"/>
                    <a:gd name="connsiteY2" fmla="*/ 1803400 h 1803400"/>
                    <a:gd name="connsiteX3" fmla="*/ 1016000 w 1016000"/>
                    <a:gd name="connsiteY3" fmla="*/ 1778000 h 1803400"/>
                    <a:gd name="connsiteX0" fmla="*/ 1016000 w 1016000"/>
                    <a:gd name="connsiteY0" fmla="*/ 1914011 h 1939411"/>
                    <a:gd name="connsiteX1" fmla="*/ 0 w 1016000"/>
                    <a:gd name="connsiteY1" fmla="*/ 136011 h 1939411"/>
                    <a:gd name="connsiteX2" fmla="*/ 901700 w 1016000"/>
                    <a:gd name="connsiteY2" fmla="*/ 1939411 h 1939411"/>
                    <a:gd name="connsiteX3" fmla="*/ 1016000 w 1016000"/>
                    <a:gd name="connsiteY3" fmla="*/ 1914011 h 1939411"/>
                    <a:gd name="connsiteX0" fmla="*/ 1269483 w 1269483"/>
                    <a:gd name="connsiteY0" fmla="*/ 2019845 h 2045245"/>
                    <a:gd name="connsiteX1" fmla="*/ 253483 w 1269483"/>
                    <a:gd name="connsiteY1" fmla="*/ 241845 h 2045245"/>
                    <a:gd name="connsiteX2" fmla="*/ 1155183 w 1269483"/>
                    <a:gd name="connsiteY2" fmla="*/ 2045245 h 2045245"/>
                    <a:gd name="connsiteX3" fmla="*/ 1269483 w 1269483"/>
                    <a:gd name="connsiteY3" fmla="*/ 2019845 h 2045245"/>
                    <a:gd name="connsiteX0" fmla="*/ 1175829 w 1175829"/>
                    <a:gd name="connsiteY0" fmla="*/ 1914011 h 1939411"/>
                    <a:gd name="connsiteX1" fmla="*/ 159829 w 1175829"/>
                    <a:gd name="connsiteY1" fmla="*/ 136011 h 1939411"/>
                    <a:gd name="connsiteX2" fmla="*/ 1061529 w 1175829"/>
                    <a:gd name="connsiteY2" fmla="*/ 1939411 h 1939411"/>
                    <a:gd name="connsiteX3" fmla="*/ 1175829 w 1175829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  <a:gd name="connsiteX0" fmla="*/ 1175829 w 1221322"/>
                    <a:gd name="connsiteY0" fmla="*/ 1914011 h 1939411"/>
                    <a:gd name="connsiteX1" fmla="*/ 159829 w 1221322"/>
                    <a:gd name="connsiteY1" fmla="*/ 136011 h 1939411"/>
                    <a:gd name="connsiteX2" fmla="*/ 1061529 w 1221322"/>
                    <a:gd name="connsiteY2" fmla="*/ 1939411 h 1939411"/>
                    <a:gd name="connsiteX3" fmla="*/ 1175829 w 1221322"/>
                    <a:gd name="connsiteY3" fmla="*/ 1914011 h 193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1322" h="1939411">
                      <a:moveTo>
                        <a:pt x="1175829" y="1914011"/>
                      </a:moveTo>
                      <a:cubicBezTo>
                        <a:pt x="1221322" y="948262"/>
                        <a:pt x="215908" y="0"/>
                        <a:pt x="159829" y="136011"/>
                      </a:cubicBezTo>
                      <a:cubicBezTo>
                        <a:pt x="0" y="124344"/>
                        <a:pt x="1153044" y="806428"/>
                        <a:pt x="1061529" y="1939411"/>
                      </a:cubicBezTo>
                      <a:lnTo>
                        <a:pt x="1175829" y="19140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92D050"/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" h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05" name="24-конечная звезда 304"/>
                <p:cNvSpPr/>
                <p:nvPr/>
              </p:nvSpPr>
              <p:spPr>
                <a:xfrm>
                  <a:off x="571472" y="5643578"/>
                  <a:ext cx="357190" cy="285752"/>
                </a:xfrm>
                <a:prstGeom prst="star24">
                  <a:avLst>
                    <a:gd name="adj" fmla="val 43333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h="381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</p:grpSp>
      </p:grpSp>
      <p:sp>
        <p:nvSpPr>
          <p:cNvPr id="396" name="Подзаголовок 395"/>
          <p:cNvSpPr>
            <a:spLocks/>
          </p:cNvSpPr>
          <p:nvPr/>
        </p:nvSpPr>
        <p:spPr bwMode="auto">
          <a:xfrm>
            <a:off x="539750" y="1773238"/>
            <a:ext cx="8208963" cy="1223962"/>
          </a:xfrm>
          <a:prstGeom prst="roundRect">
            <a:avLst>
              <a:gd name="adj" fmla="val 7968"/>
            </a:avLst>
          </a:prstGeom>
          <a:solidFill>
            <a:schemeClr val="bg1">
              <a:alpha val="78038"/>
            </a:schemeClr>
          </a:solidFill>
          <a:ln w="317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ДРУГОЙ ЧЕЛОВЕК – ЗЕРКАЛО,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 КОТОРОМ РЕБЁНОК ВИДИТ СЕБЯ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10269" name="Группа 387"/>
          <p:cNvGrpSpPr>
            <a:grpSpLocks/>
          </p:cNvGrpSpPr>
          <p:nvPr/>
        </p:nvGrpSpPr>
        <p:grpSpPr bwMode="auto">
          <a:xfrm>
            <a:off x="-828675" y="404813"/>
            <a:ext cx="9285288" cy="7124700"/>
            <a:chOff x="-836391" y="302553"/>
            <a:chExt cx="9285264" cy="7124638"/>
          </a:xfrm>
        </p:grpSpPr>
        <p:sp>
          <p:nvSpPr>
            <p:cNvPr id="383" name="Полилиния 382"/>
            <p:cNvSpPr/>
            <p:nvPr/>
          </p:nvSpPr>
          <p:spPr>
            <a:xfrm rot="1219034">
              <a:off x="208762" y="205413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4" name="Полилиния 383"/>
            <p:cNvSpPr/>
            <p:nvPr/>
          </p:nvSpPr>
          <p:spPr>
            <a:xfrm rot="1635534">
              <a:off x="184862" y="2709745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5" name="Полилиния 384"/>
            <p:cNvSpPr/>
            <p:nvPr/>
          </p:nvSpPr>
          <p:spPr>
            <a:xfrm rot="2120141">
              <a:off x="-7745" y="3397179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6" name="Полилиния 385"/>
            <p:cNvSpPr/>
            <p:nvPr/>
          </p:nvSpPr>
          <p:spPr>
            <a:xfrm rot="2683881">
              <a:off x="-836391" y="3656663"/>
              <a:ext cx="8240111" cy="621713"/>
            </a:xfrm>
            <a:custGeom>
              <a:avLst/>
              <a:gdLst>
                <a:gd name="connsiteX0" fmla="*/ 63062 w 8240111"/>
                <a:gd name="connsiteY0" fmla="*/ 0 h 809297"/>
                <a:gd name="connsiteX1" fmla="*/ 8240111 w 8240111"/>
                <a:gd name="connsiteY1" fmla="*/ 42041 h 809297"/>
                <a:gd name="connsiteX2" fmla="*/ 8219090 w 8240111"/>
                <a:gd name="connsiteY2" fmla="*/ 809297 h 809297"/>
                <a:gd name="connsiteX3" fmla="*/ 0 w 8240111"/>
                <a:gd name="connsiteY3" fmla="*/ 315310 h 809297"/>
                <a:gd name="connsiteX4" fmla="*/ 63062 w 8240111"/>
                <a:gd name="connsiteY4" fmla="*/ 0 h 80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0111" h="809297">
                  <a:moveTo>
                    <a:pt x="63062" y="0"/>
                  </a:moveTo>
                  <a:lnTo>
                    <a:pt x="8240111" y="42041"/>
                  </a:lnTo>
                  <a:lnTo>
                    <a:pt x="8219090" y="809297"/>
                  </a:lnTo>
                  <a:lnTo>
                    <a:pt x="0" y="315310"/>
                  </a:lnTo>
                  <a:lnTo>
                    <a:pt x="6306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4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0282" name="Полилиния 386"/>
            <p:cNvGrpSpPr>
              <a:grpSpLocks/>
            </p:cNvGrpSpPr>
            <p:nvPr/>
          </p:nvGrpSpPr>
          <p:grpSpPr bwMode="auto">
            <a:xfrm>
              <a:off x="310896" y="755904"/>
              <a:ext cx="4090416" cy="6248400"/>
              <a:chOff x="310896" y="755904"/>
              <a:chExt cx="4090416" cy="6248400"/>
            </a:xfrm>
          </p:grpSpPr>
          <p:pic>
            <p:nvPicPr>
              <p:cNvPr id="10283" name="Полилиния 386"/>
              <p:cNvPicPr>
                <a:picLocks noChangeArrowheads="1"/>
              </p:cNvPicPr>
              <p:nvPr/>
            </p:nvPicPr>
            <p:blipFill>
              <a:blip r:embed="rId35" cstate="email"/>
              <a:srcRect/>
              <a:stretch>
                <a:fillRect/>
              </a:stretch>
            </p:blipFill>
            <p:spPr bwMode="auto">
              <a:xfrm>
                <a:off x="310896" y="755904"/>
                <a:ext cx="4090416" cy="624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84" name="Text Box 641"/>
              <p:cNvSpPr txBox="1">
                <a:spLocks noChangeArrowheads="1"/>
              </p:cNvSpPr>
              <p:nvPr/>
            </p:nvSpPr>
            <p:spPr bwMode="auto">
              <a:xfrm rot="3406944">
                <a:off x="-1350748" y="3554015"/>
                <a:ext cx="7124638" cy="621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518</Words>
  <Application>Microsoft Office PowerPoint</Application>
  <PresentationFormat>Экран (4:3)</PresentationFormat>
  <Paragraphs>95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Ppt0000015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Helga</cp:lastModifiedBy>
  <cp:revision>31</cp:revision>
  <dcterms:modified xsi:type="dcterms:W3CDTF">2013-10-23T16:41:42Z</dcterms:modified>
</cp:coreProperties>
</file>