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3" r:id="rId19"/>
    <p:sldId id="274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60" d="100"/>
          <a:sy n="60" d="100"/>
        </p:scale>
        <p:origin x="-552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Саат</c:v>
                </c:pt>
                <c:pt idx="1">
                  <c:v>дайнаар резин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68.75</c:v>
                </c:pt>
                <c:pt idx="1">
                  <c:v>31.25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Саат</c:v>
                </c:pt>
                <c:pt idx="1">
                  <c:v>дайнаар резин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Саат</c:v>
                </c:pt>
                <c:pt idx="1">
                  <c:v>дайнаар резин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82834176"/>
        <c:axId val="82835712"/>
        <c:axId val="0"/>
      </c:bar3DChart>
      <c:catAx>
        <c:axId val="82834176"/>
        <c:scaling>
          <c:orientation val="minMax"/>
        </c:scaling>
        <c:axPos val="b"/>
        <c:tickLblPos val="nextTo"/>
        <c:crossAx val="82835712"/>
        <c:crosses val="autoZero"/>
        <c:auto val="1"/>
        <c:lblAlgn val="ctr"/>
        <c:lblOffset val="100"/>
      </c:catAx>
      <c:valAx>
        <c:axId val="82835712"/>
        <c:scaling>
          <c:orientation val="minMax"/>
        </c:scaling>
        <c:axPos val="l"/>
        <c:majorGridlines/>
        <c:numFmt formatCode="General" sourceLinked="1"/>
        <c:tickLblPos val="nextTo"/>
        <c:crossAx val="828341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диштерин чуп турар</c:v>
                </c:pt>
                <c:pt idx="1">
                  <c:v>диштерин чугбайн турар</c:v>
                </c:pt>
                <c:pt idx="2">
                  <c:v>эмчи барып турар</c:v>
                </c:pt>
                <c:pt idx="3">
                  <c:v>эмчи барбайн турар</c:v>
                </c:pt>
                <c:pt idx="4">
                  <c:v>паста, щетка</c:v>
                </c:pt>
                <c:pt idx="5">
                  <c:v>оске херекселдер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75</c:v>
                </c:pt>
                <c:pt idx="1">
                  <c:v>25</c:v>
                </c:pt>
                <c:pt idx="2">
                  <c:v>12.5</c:v>
                </c:pt>
                <c:pt idx="3">
                  <c:v>87.5</c:v>
                </c:pt>
                <c:pt idx="4">
                  <c:v>68.75</c:v>
                </c:pt>
                <c:pt idx="5">
                  <c:v>31.25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диштерин чуп турар</c:v>
                </c:pt>
                <c:pt idx="1">
                  <c:v>диштерин чугбайн турар</c:v>
                </c:pt>
                <c:pt idx="2">
                  <c:v>эмчи барып турар</c:v>
                </c:pt>
                <c:pt idx="3">
                  <c:v>эмчи барбайн турар</c:v>
                </c:pt>
                <c:pt idx="4">
                  <c:v>паста, щетка</c:v>
                </c:pt>
                <c:pt idx="5">
                  <c:v>оске херекселдер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диштерин чуп турар</c:v>
                </c:pt>
                <c:pt idx="1">
                  <c:v>диштерин чугбайн турар</c:v>
                </c:pt>
                <c:pt idx="2">
                  <c:v>эмчи барып турар</c:v>
                </c:pt>
                <c:pt idx="3">
                  <c:v>эмчи барбайн турар</c:v>
                </c:pt>
                <c:pt idx="4">
                  <c:v>паста, щетка</c:v>
                </c:pt>
                <c:pt idx="5">
                  <c:v>оске херекселдер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axId val="83570048"/>
        <c:axId val="83661952"/>
      </c:barChart>
      <c:catAx>
        <c:axId val="83570048"/>
        <c:scaling>
          <c:orientation val="minMax"/>
        </c:scaling>
        <c:axPos val="b"/>
        <c:tickLblPos val="nextTo"/>
        <c:crossAx val="83661952"/>
        <c:crosses val="autoZero"/>
        <c:auto val="1"/>
        <c:lblAlgn val="ctr"/>
        <c:lblOffset val="100"/>
      </c:catAx>
      <c:valAx>
        <c:axId val="83661952"/>
        <c:scaling>
          <c:orientation val="minMax"/>
        </c:scaling>
        <c:axPos val="l"/>
        <c:majorGridlines/>
        <c:numFmt formatCode="General" sourceLinked="1"/>
        <c:tickLblPos val="nextTo"/>
        <c:crossAx val="835700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b">
            <a:normAutofit fontScale="90000"/>
          </a:bodyPr>
          <a:lstStyle/>
          <a:p>
            <a:r>
              <a:rPr lang="ru-RU" sz="1400" i="1" dirty="0" smtClean="0"/>
              <a:t>Муниципальное бюджетное общеобразовательное учреждение средняя общеобразовательная школа № 2 г. Турана </a:t>
            </a:r>
            <a:r>
              <a:rPr lang="ru-RU" sz="1400" i="1" dirty="0" err="1" smtClean="0"/>
              <a:t>Пий-Хемского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кожууна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err="1" smtClean="0"/>
              <a:t>Проектинин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темазы</a:t>
            </a:r>
            <a:r>
              <a:rPr lang="ru-RU" sz="1400" i="1" dirty="0" smtClean="0"/>
              <a:t>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« </a:t>
            </a:r>
            <a:r>
              <a:rPr lang="ru-RU" sz="1400" i="1" dirty="0" err="1" smtClean="0"/>
              <a:t>Диштер</a:t>
            </a:r>
            <a:r>
              <a:rPr lang="ru-RU" sz="1400" i="1" dirty="0" smtClean="0"/>
              <a:t>  база  </a:t>
            </a:r>
            <a:r>
              <a:rPr lang="ru-RU" sz="1400" i="1" dirty="0" err="1" smtClean="0"/>
              <a:t>оларны</a:t>
            </a:r>
            <a:r>
              <a:rPr lang="ru-RU" sz="1400" i="1" dirty="0" smtClean="0"/>
              <a:t>  </a:t>
            </a:r>
            <a:r>
              <a:rPr lang="ru-RU" sz="1400" i="1" dirty="0" err="1" smtClean="0"/>
              <a:t>ажаары</a:t>
            </a:r>
            <a:r>
              <a:rPr lang="ru-RU" sz="1400" i="1" dirty="0" smtClean="0"/>
              <a:t>. Тыва </a:t>
            </a:r>
            <a:r>
              <a:rPr lang="ru-RU" sz="1400" i="1" dirty="0" err="1" smtClean="0"/>
              <a:t>улустун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дишти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ажаап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камнаар</a:t>
            </a:r>
            <a:r>
              <a:rPr lang="ru-RU" sz="1400" i="1" dirty="0" smtClean="0"/>
              <a:t>  </a:t>
            </a:r>
            <a:r>
              <a:rPr lang="ru-RU" sz="1400" i="1" dirty="0" err="1" smtClean="0"/>
              <a:t>аргалары</a:t>
            </a:r>
            <a:r>
              <a:rPr lang="ru-RU" sz="1400" i="1" dirty="0" smtClean="0"/>
              <a:t>»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err="1" smtClean="0"/>
              <a:t>Проектинин</a:t>
            </a:r>
            <a:r>
              <a:rPr lang="ru-RU" sz="1400" i="1" dirty="0" smtClean="0"/>
              <a:t> автору: Туран </a:t>
            </a:r>
            <a:r>
              <a:rPr lang="ru-RU" sz="1400" i="1" dirty="0" err="1" smtClean="0"/>
              <a:t>хоорайнын</a:t>
            </a:r>
            <a:r>
              <a:rPr lang="ru-RU" sz="1400" i="1" dirty="0" smtClean="0"/>
              <a:t> № 2 </a:t>
            </a:r>
            <a:r>
              <a:rPr lang="ru-RU" sz="1400" i="1" dirty="0" err="1" smtClean="0"/>
              <a:t>школазынын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 2 «в» </a:t>
            </a:r>
            <a:r>
              <a:rPr lang="ru-RU" sz="1400" i="1" dirty="0" err="1" smtClean="0"/>
              <a:t>класстын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оореникчизи</a:t>
            </a:r>
            <a:r>
              <a:rPr lang="en-US" sz="1400" i="1" dirty="0" smtClean="0"/>
              <a:t> </a:t>
            </a:r>
            <a:r>
              <a:rPr lang="ru-RU" sz="1400" i="1" dirty="0" err="1" smtClean="0"/>
              <a:t>Сат</a:t>
            </a:r>
            <a:r>
              <a:rPr lang="ru-RU" sz="1400" i="1" dirty="0" smtClean="0"/>
              <a:t> Айрана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ФИО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err="1" smtClean="0"/>
              <a:t>Проектинин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удуртукчузу</a:t>
            </a:r>
            <a:r>
              <a:rPr lang="ru-RU" sz="1400" i="1" dirty="0" smtClean="0"/>
              <a:t>:  Туран </a:t>
            </a:r>
            <a:r>
              <a:rPr lang="ru-RU" sz="1400" i="1" dirty="0" err="1" smtClean="0"/>
              <a:t>хоорайнын</a:t>
            </a:r>
            <a:r>
              <a:rPr lang="ru-RU" sz="1400" i="1" dirty="0" smtClean="0"/>
              <a:t> № 2 </a:t>
            </a:r>
            <a:r>
              <a:rPr lang="ru-RU" sz="1400" i="1" dirty="0" err="1" smtClean="0"/>
              <a:t>школазынын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1-ги </a:t>
            </a:r>
            <a:r>
              <a:rPr lang="ru-RU" sz="1400" i="1" dirty="0" err="1" smtClean="0"/>
              <a:t>категориянын</a:t>
            </a:r>
            <a:r>
              <a:rPr lang="ru-RU" sz="1400" i="1" dirty="0" smtClean="0"/>
              <a:t> эге класс </a:t>
            </a:r>
            <a:r>
              <a:rPr lang="ru-RU" sz="1400" i="1" dirty="0" err="1" smtClean="0"/>
              <a:t>башкызы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err="1" smtClean="0"/>
              <a:t>Сандан</a:t>
            </a:r>
            <a:r>
              <a:rPr lang="ru-RU" sz="1400" i="1" dirty="0" smtClean="0"/>
              <a:t> Т.С.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Туран </a:t>
            </a:r>
            <a:r>
              <a:rPr lang="ru-RU" sz="1400" i="1" dirty="0" err="1" smtClean="0"/>
              <a:t>хоорай</a:t>
            </a:r>
            <a:r>
              <a:rPr lang="ru-RU" sz="1400" i="1" dirty="0" smtClean="0"/>
              <a:t>- </a:t>
            </a:r>
            <a:r>
              <a:rPr lang="ru-RU" sz="1400" i="1" dirty="0" smtClean="0"/>
              <a:t>2013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357694"/>
            <a:ext cx="5057788" cy="995354"/>
          </a:xfrm>
        </p:spPr>
        <p:txBody>
          <a:bodyPr>
            <a:normAutofit/>
          </a:bodyPr>
          <a:lstStyle/>
          <a:p>
            <a:pPr algn="r"/>
            <a:endParaRPr lang="ru-RU" sz="1100" dirty="0" smtClean="0"/>
          </a:p>
          <a:p>
            <a:pPr algn="r"/>
            <a:endParaRPr lang="ru-RU" sz="1100" dirty="0" smtClean="0"/>
          </a:p>
          <a:p>
            <a:pPr algn="r"/>
            <a:endParaRPr lang="ru-RU" sz="11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Эрес\Desktop\семеновна\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173" r="3173"/>
          <a:stretch>
            <a:fillRect/>
          </a:stretch>
        </p:blipFill>
        <p:spPr bwMode="auto">
          <a:xfrm>
            <a:off x="785786" y="612774"/>
            <a:ext cx="7429552" cy="51022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 smtClean="0"/>
              <a:t>Кариестиг</a:t>
            </a:r>
            <a:r>
              <a:rPr lang="ru-RU" b="0" dirty="0" smtClean="0"/>
              <a:t> </a:t>
            </a:r>
            <a:r>
              <a:rPr lang="ru-RU" b="0" dirty="0" err="1" smtClean="0"/>
              <a:t>аарыг</a:t>
            </a:r>
            <a:r>
              <a:rPr lang="ru-RU" b="0" dirty="0" smtClean="0"/>
              <a:t> </a:t>
            </a:r>
            <a:r>
              <a:rPr lang="ru-RU" b="0" dirty="0" err="1" smtClean="0"/>
              <a:t>даг</a:t>
            </a:r>
            <a:r>
              <a:rPr lang="ru-RU" b="0" dirty="0" smtClean="0"/>
              <a:t> </a:t>
            </a:r>
            <a:r>
              <a:rPr lang="ru-RU" b="0" dirty="0" err="1" smtClean="0"/>
              <a:t>диш</a:t>
            </a:r>
            <a:endParaRPr lang="ru-RU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рес\Desktop\семеновна\post-65-126623004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1428728" y="642918"/>
            <a:ext cx="685804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Эрес\Desktop\семеновна\stroenie-cheloveka-v-kartinkah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8399" b="18399"/>
          <a:stretch>
            <a:fillRect/>
          </a:stretch>
        </p:blipFill>
        <p:spPr bwMode="auto">
          <a:xfrm>
            <a:off x="357158" y="357166"/>
            <a:ext cx="821537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b="1" dirty="0" err="1" smtClean="0"/>
              <a:t>Класстын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уругларынга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саат</a:t>
            </a:r>
            <a:r>
              <a:rPr lang="ru-RU" sz="1800" b="1" dirty="0" smtClean="0"/>
              <a:t>  база </a:t>
            </a:r>
            <a:r>
              <a:rPr lang="ru-RU" sz="1800" b="1" dirty="0" err="1" smtClean="0"/>
              <a:t>дайнаар</a:t>
            </a:r>
            <a:r>
              <a:rPr lang="ru-RU" sz="1800" b="1" dirty="0" smtClean="0"/>
              <a:t> резин </a:t>
            </a:r>
            <a:r>
              <a:rPr lang="ru-RU" sz="1800" b="1" dirty="0" err="1" smtClean="0"/>
              <a:t>дугайында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айтырыг-анкетаны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кылып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чоргусканы</a:t>
            </a:r>
            <a:r>
              <a:rPr lang="ru-RU" sz="1800" b="1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err="1" smtClean="0"/>
              <a:t>Айтырыг-анкета</a:t>
            </a:r>
            <a:r>
              <a:rPr lang="ru-RU" sz="2000" dirty="0" smtClean="0"/>
              <a:t> </a:t>
            </a:r>
            <a:r>
              <a:rPr lang="ru-RU" sz="2000" dirty="0" err="1" smtClean="0"/>
              <a:t>ийи</a:t>
            </a:r>
            <a:r>
              <a:rPr lang="ru-RU" sz="2000" dirty="0" smtClean="0"/>
              <a:t> </a:t>
            </a:r>
            <a:r>
              <a:rPr lang="ru-RU" sz="2000" dirty="0" err="1" smtClean="0"/>
              <a:t>айтырыгдан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тургустунган</a:t>
            </a:r>
            <a:r>
              <a:rPr lang="ru-RU" sz="2000" dirty="0" smtClean="0"/>
              <a:t>: </a:t>
            </a:r>
            <a:r>
              <a:rPr lang="ru-RU" sz="2000" dirty="0" err="1" smtClean="0"/>
              <a:t>бирги</a:t>
            </a:r>
            <a:r>
              <a:rPr lang="ru-RU" sz="2000" dirty="0" smtClean="0"/>
              <a:t> </a:t>
            </a:r>
            <a:r>
              <a:rPr lang="ru-RU" sz="2000" dirty="0" err="1" smtClean="0"/>
              <a:t>айтырыг</a:t>
            </a:r>
            <a:r>
              <a:rPr lang="ru-RU" sz="2000" dirty="0" smtClean="0"/>
              <a:t> </a:t>
            </a:r>
            <a:r>
              <a:rPr lang="ru-RU" sz="2000" dirty="0" err="1" smtClean="0"/>
              <a:t>сааттын</a:t>
            </a:r>
            <a:r>
              <a:rPr lang="ru-RU" sz="2000" dirty="0" smtClean="0"/>
              <a:t> </a:t>
            </a:r>
            <a:r>
              <a:rPr lang="ru-RU" sz="2000" dirty="0" err="1" smtClean="0"/>
              <a:t>диштерге</a:t>
            </a:r>
            <a:r>
              <a:rPr lang="ru-RU" sz="2000" dirty="0" smtClean="0"/>
              <a:t> </a:t>
            </a:r>
            <a:r>
              <a:rPr lang="ru-RU" sz="2000" dirty="0" err="1" smtClean="0"/>
              <a:t>ажыктыын</a:t>
            </a:r>
            <a:r>
              <a:rPr lang="ru-RU" sz="2000" dirty="0" smtClean="0"/>
              <a:t> база </a:t>
            </a:r>
            <a:r>
              <a:rPr lang="ru-RU" sz="2000" dirty="0" err="1" smtClean="0"/>
              <a:t>кым</a:t>
            </a:r>
            <a:r>
              <a:rPr lang="ru-RU" sz="2000" dirty="0" smtClean="0"/>
              <a:t> </a:t>
            </a:r>
            <a:r>
              <a:rPr lang="ru-RU" sz="2000" dirty="0" err="1" smtClean="0"/>
              <a:t>саатты</a:t>
            </a:r>
            <a:r>
              <a:rPr lang="ru-RU" sz="2000" dirty="0" smtClean="0"/>
              <a:t> </a:t>
            </a:r>
            <a:r>
              <a:rPr lang="ru-RU" sz="2000" dirty="0" err="1" smtClean="0"/>
              <a:t>ажыглап</a:t>
            </a:r>
            <a:r>
              <a:rPr lang="ru-RU" sz="2000" dirty="0" smtClean="0"/>
              <a:t> </a:t>
            </a:r>
            <a:r>
              <a:rPr lang="ru-RU" sz="2000" dirty="0" err="1" smtClean="0"/>
              <a:t>дайнап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турарыл</a:t>
            </a:r>
            <a:r>
              <a:rPr lang="ru-RU" sz="2000" dirty="0" smtClean="0"/>
              <a:t>?, а </a:t>
            </a:r>
            <a:r>
              <a:rPr lang="ru-RU" sz="2000" dirty="0" err="1" smtClean="0"/>
              <a:t>ийиги</a:t>
            </a:r>
            <a:r>
              <a:rPr lang="ru-RU" sz="2000" dirty="0" smtClean="0"/>
              <a:t> </a:t>
            </a:r>
            <a:r>
              <a:rPr lang="ru-RU" sz="2000" dirty="0" err="1" smtClean="0"/>
              <a:t>айтырыг</a:t>
            </a:r>
            <a:r>
              <a:rPr lang="ru-RU" sz="2000" dirty="0" smtClean="0"/>
              <a:t>- </a:t>
            </a:r>
            <a:r>
              <a:rPr lang="ru-RU" sz="2000" dirty="0" err="1" smtClean="0"/>
              <a:t>дайнаар</a:t>
            </a:r>
            <a:r>
              <a:rPr lang="ru-RU" sz="2000" dirty="0" smtClean="0"/>
              <a:t> </a:t>
            </a:r>
            <a:r>
              <a:rPr lang="ru-RU" sz="2000" dirty="0" err="1" smtClean="0"/>
              <a:t>резиннин</a:t>
            </a:r>
            <a:r>
              <a:rPr lang="ru-RU" sz="2000" dirty="0" smtClean="0"/>
              <a:t> </a:t>
            </a:r>
            <a:r>
              <a:rPr lang="ru-RU" sz="2000" dirty="0" err="1" smtClean="0"/>
              <a:t>дишке</a:t>
            </a:r>
            <a:r>
              <a:rPr lang="ru-RU" sz="2000" dirty="0" smtClean="0"/>
              <a:t> </a:t>
            </a:r>
            <a:r>
              <a:rPr lang="ru-RU" sz="2000" dirty="0" err="1" smtClean="0"/>
              <a:t>ажыктыы</a:t>
            </a:r>
            <a:r>
              <a:rPr lang="ru-RU" sz="2000" dirty="0" smtClean="0"/>
              <a:t> база </a:t>
            </a:r>
            <a:r>
              <a:rPr lang="ru-RU" sz="2000" dirty="0" err="1" smtClean="0"/>
              <a:t>кым</a:t>
            </a:r>
            <a:r>
              <a:rPr lang="ru-RU" sz="2000" dirty="0" smtClean="0"/>
              <a:t> </a:t>
            </a:r>
            <a:r>
              <a:rPr lang="ru-RU" sz="2000" dirty="0" err="1" smtClean="0"/>
              <a:t>дайнаарынга</a:t>
            </a:r>
            <a:r>
              <a:rPr lang="ru-RU" sz="2000" dirty="0" smtClean="0"/>
              <a:t> </a:t>
            </a:r>
            <a:r>
              <a:rPr lang="ru-RU" sz="2000" dirty="0" err="1" smtClean="0"/>
              <a:t>ынагыл</a:t>
            </a:r>
            <a:r>
              <a:rPr lang="ru-RU" sz="2000" dirty="0" smtClean="0"/>
              <a:t>?</a:t>
            </a:r>
          </a:p>
          <a:p>
            <a:pPr>
              <a:buNone/>
            </a:pPr>
            <a:r>
              <a:rPr lang="ru-RU" sz="2000" dirty="0" err="1" smtClean="0"/>
              <a:t>Сорулгазы</a:t>
            </a:r>
            <a:r>
              <a:rPr lang="ru-RU" sz="2000" dirty="0" smtClean="0"/>
              <a:t>: </a:t>
            </a:r>
            <a:r>
              <a:rPr lang="ru-RU" sz="2000" dirty="0" err="1" smtClean="0"/>
              <a:t>класстын</a:t>
            </a:r>
            <a:r>
              <a:rPr lang="ru-RU" sz="2000" dirty="0" smtClean="0"/>
              <a:t> </a:t>
            </a:r>
            <a:r>
              <a:rPr lang="ru-RU" sz="2000" dirty="0" err="1" smtClean="0"/>
              <a:t>уругларынын</a:t>
            </a:r>
            <a:r>
              <a:rPr lang="ru-RU" sz="2000" dirty="0" smtClean="0"/>
              <a:t> </a:t>
            </a:r>
            <a:r>
              <a:rPr lang="ru-RU" sz="2000" dirty="0" err="1" smtClean="0"/>
              <a:t>аразындан</a:t>
            </a:r>
            <a:r>
              <a:rPr lang="ru-RU" sz="2000" dirty="0" smtClean="0"/>
              <a:t> </a:t>
            </a:r>
            <a:r>
              <a:rPr lang="ru-RU" sz="2000" dirty="0" err="1" smtClean="0"/>
              <a:t>саатты</a:t>
            </a:r>
            <a:r>
              <a:rPr lang="ru-RU" sz="2000" dirty="0" smtClean="0"/>
              <a:t> азы </a:t>
            </a:r>
            <a:r>
              <a:rPr lang="ru-RU" sz="2000" dirty="0" err="1" smtClean="0"/>
              <a:t>дайнаар</a:t>
            </a:r>
            <a:r>
              <a:rPr lang="ru-RU" sz="2000" dirty="0" smtClean="0"/>
              <a:t> </a:t>
            </a:r>
            <a:r>
              <a:rPr lang="ru-RU" sz="2000" dirty="0" err="1" smtClean="0"/>
              <a:t>резинни</a:t>
            </a:r>
            <a:r>
              <a:rPr lang="ru-RU" sz="2000" dirty="0" smtClean="0"/>
              <a:t> каш </a:t>
            </a:r>
            <a:r>
              <a:rPr lang="ru-RU" sz="2000" dirty="0" err="1" smtClean="0"/>
              <a:t>хуу</a:t>
            </a:r>
            <a:r>
              <a:rPr lang="ru-RU" sz="2000" dirty="0" smtClean="0"/>
              <a:t> </a:t>
            </a:r>
            <a:r>
              <a:rPr lang="ru-RU" sz="2000" dirty="0" err="1" smtClean="0"/>
              <a:t>оореникчи</a:t>
            </a:r>
            <a:r>
              <a:rPr lang="ru-RU" sz="2000" dirty="0" smtClean="0"/>
              <a:t> </a:t>
            </a:r>
            <a:r>
              <a:rPr lang="ru-RU" sz="2000" dirty="0" err="1" smtClean="0"/>
              <a:t>дайнап</a:t>
            </a:r>
            <a:r>
              <a:rPr lang="ru-RU" sz="2000" dirty="0" smtClean="0"/>
              <a:t> база </a:t>
            </a:r>
            <a:r>
              <a:rPr lang="ru-RU" sz="2000" dirty="0" err="1" smtClean="0"/>
              <a:t>ажыктыг</a:t>
            </a:r>
            <a:r>
              <a:rPr lang="ru-RU" sz="2000" dirty="0" smtClean="0"/>
              <a:t> </a:t>
            </a:r>
            <a:r>
              <a:rPr lang="ru-RU" sz="2000" dirty="0" err="1" smtClean="0"/>
              <a:t>деп</a:t>
            </a:r>
            <a:r>
              <a:rPr lang="ru-RU" sz="2000" dirty="0" smtClean="0"/>
              <a:t> </a:t>
            </a:r>
            <a:r>
              <a:rPr lang="ru-RU" sz="2000" dirty="0" err="1" smtClean="0"/>
              <a:t>билип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турарыл</a:t>
            </a:r>
            <a:r>
              <a:rPr lang="ru-RU" sz="2000" dirty="0" smtClean="0"/>
              <a:t>?</a:t>
            </a:r>
          </a:p>
          <a:p>
            <a:pPr>
              <a:buNone/>
            </a:pPr>
            <a:r>
              <a:rPr lang="ru-RU" sz="2000" dirty="0" err="1" smtClean="0"/>
              <a:t>Саат</a:t>
            </a:r>
            <a:r>
              <a:rPr lang="ru-RU" sz="2000" dirty="0" smtClean="0"/>
              <a:t> база </a:t>
            </a:r>
            <a:r>
              <a:rPr lang="ru-RU" sz="2000" dirty="0" err="1" smtClean="0"/>
              <a:t>дайнаар</a:t>
            </a:r>
            <a:r>
              <a:rPr lang="ru-RU" sz="2000" dirty="0" smtClean="0"/>
              <a:t> резин </a:t>
            </a:r>
            <a:r>
              <a:rPr lang="ru-RU" sz="2000" dirty="0" err="1" smtClean="0"/>
              <a:t>дугайында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айтырыг</a:t>
            </a:r>
            <a:r>
              <a:rPr lang="ru-RU" sz="2000" dirty="0" smtClean="0"/>
              <a:t> –</a:t>
            </a:r>
            <a:r>
              <a:rPr lang="ru-RU" sz="2000" dirty="0" err="1" smtClean="0"/>
              <a:t>анкетага</a:t>
            </a:r>
            <a:r>
              <a:rPr lang="ru-RU" sz="2000" dirty="0" smtClean="0"/>
              <a:t> </a:t>
            </a:r>
            <a:r>
              <a:rPr lang="ru-RU" sz="2000" dirty="0" err="1" smtClean="0"/>
              <a:t>шупту</a:t>
            </a:r>
            <a:r>
              <a:rPr lang="ru-RU" sz="2000" dirty="0" smtClean="0"/>
              <a:t> 16 </a:t>
            </a:r>
            <a:r>
              <a:rPr lang="ru-RU" sz="2000" dirty="0" err="1" smtClean="0"/>
              <a:t>уруг</a:t>
            </a:r>
            <a:r>
              <a:rPr lang="ru-RU" sz="2000" dirty="0" smtClean="0"/>
              <a:t> </a:t>
            </a:r>
            <a:r>
              <a:rPr lang="ru-RU" sz="2000" dirty="0" err="1" smtClean="0"/>
              <a:t>киришкен</a:t>
            </a:r>
            <a:r>
              <a:rPr lang="ru-RU" sz="2000" dirty="0" smtClean="0"/>
              <a:t>. </a:t>
            </a:r>
            <a:r>
              <a:rPr lang="ru-RU" sz="2000" dirty="0" err="1" smtClean="0"/>
              <a:t>Оларнын</a:t>
            </a:r>
            <a:r>
              <a:rPr lang="ru-RU" sz="2000" dirty="0" smtClean="0"/>
              <a:t> </a:t>
            </a:r>
            <a:r>
              <a:rPr lang="ru-RU" sz="2000" dirty="0" err="1" smtClean="0"/>
              <a:t>аразындан</a:t>
            </a:r>
            <a:r>
              <a:rPr lang="ru-RU" sz="2000" dirty="0" smtClean="0"/>
              <a:t> 11 </a:t>
            </a:r>
            <a:r>
              <a:rPr lang="ru-RU" sz="2000" dirty="0" err="1" smtClean="0"/>
              <a:t>оореникчи</a:t>
            </a:r>
            <a:r>
              <a:rPr lang="ru-RU" sz="2000" dirty="0" smtClean="0"/>
              <a:t> </a:t>
            </a:r>
            <a:r>
              <a:rPr lang="ru-RU" sz="2000" dirty="0" err="1" smtClean="0"/>
              <a:t>саат</a:t>
            </a:r>
            <a:r>
              <a:rPr lang="ru-RU" sz="2000" dirty="0" smtClean="0"/>
              <a:t> </a:t>
            </a:r>
            <a:r>
              <a:rPr lang="ru-RU" sz="2000" dirty="0" err="1" smtClean="0"/>
              <a:t>дайнаарынга</a:t>
            </a:r>
            <a:r>
              <a:rPr lang="ru-RU" sz="2000" dirty="0" smtClean="0"/>
              <a:t> </a:t>
            </a:r>
            <a:r>
              <a:rPr lang="ru-RU" sz="2000" dirty="0" err="1" smtClean="0"/>
              <a:t>ынак</a:t>
            </a:r>
            <a:r>
              <a:rPr lang="ru-RU" sz="2000" dirty="0" smtClean="0"/>
              <a:t> </a:t>
            </a:r>
            <a:r>
              <a:rPr lang="ru-RU" sz="2000" dirty="0" err="1" smtClean="0"/>
              <a:t>болгаш</a:t>
            </a:r>
            <a:r>
              <a:rPr lang="ru-RU" sz="2000" dirty="0" smtClean="0"/>
              <a:t> </a:t>
            </a:r>
            <a:r>
              <a:rPr lang="ru-RU" sz="2000" dirty="0" err="1" smtClean="0"/>
              <a:t>ажыктыг</a:t>
            </a:r>
            <a:r>
              <a:rPr lang="ru-RU" sz="2000" dirty="0" smtClean="0"/>
              <a:t> </a:t>
            </a:r>
            <a:r>
              <a:rPr lang="ru-RU" sz="2000" dirty="0" err="1" smtClean="0"/>
              <a:t>деп</a:t>
            </a:r>
            <a:r>
              <a:rPr lang="ru-RU" sz="2000" dirty="0" smtClean="0"/>
              <a:t> </a:t>
            </a:r>
            <a:r>
              <a:rPr lang="ru-RU" sz="2000" dirty="0" err="1" smtClean="0"/>
              <a:t>билир</a:t>
            </a:r>
            <a:r>
              <a:rPr lang="ru-RU" sz="2000" dirty="0" smtClean="0"/>
              <a:t>. А </a:t>
            </a:r>
            <a:r>
              <a:rPr lang="ru-RU" sz="2000" dirty="0" err="1" smtClean="0"/>
              <a:t>арткан</a:t>
            </a:r>
            <a:r>
              <a:rPr lang="ru-RU" sz="2000" dirty="0" smtClean="0"/>
              <a:t> 5 </a:t>
            </a:r>
            <a:r>
              <a:rPr lang="ru-RU" sz="2000" dirty="0" err="1" smtClean="0"/>
              <a:t>оореникчи</a:t>
            </a:r>
            <a:r>
              <a:rPr lang="ru-RU" sz="2000" dirty="0" smtClean="0"/>
              <a:t> </a:t>
            </a:r>
            <a:r>
              <a:rPr lang="ru-RU" sz="2000" dirty="0" err="1" smtClean="0"/>
              <a:t>саат</a:t>
            </a:r>
            <a:r>
              <a:rPr lang="ru-RU" sz="2000" dirty="0" smtClean="0"/>
              <a:t> биле </a:t>
            </a:r>
            <a:r>
              <a:rPr lang="ru-RU" sz="2000" dirty="0" err="1" smtClean="0"/>
              <a:t>дайнаар</a:t>
            </a:r>
            <a:r>
              <a:rPr lang="ru-RU" sz="2000" dirty="0" smtClean="0"/>
              <a:t> </a:t>
            </a:r>
            <a:r>
              <a:rPr lang="ru-RU" sz="2000" dirty="0" err="1" smtClean="0"/>
              <a:t>резинни</a:t>
            </a:r>
            <a:r>
              <a:rPr lang="ru-RU" sz="2000" dirty="0" smtClean="0"/>
              <a:t> </a:t>
            </a:r>
            <a:r>
              <a:rPr lang="ru-RU" sz="2000" dirty="0" err="1" smtClean="0"/>
              <a:t>ийилдирзи</a:t>
            </a:r>
            <a:r>
              <a:rPr lang="ru-RU" sz="2000" dirty="0" smtClean="0"/>
              <a:t> </a:t>
            </a:r>
            <a:r>
              <a:rPr lang="ru-RU" sz="2000" dirty="0" err="1" smtClean="0"/>
              <a:t>эки</a:t>
            </a:r>
            <a:r>
              <a:rPr lang="ru-RU" sz="2000" dirty="0" smtClean="0"/>
              <a:t> база </a:t>
            </a:r>
            <a:r>
              <a:rPr lang="ru-RU" sz="2000" dirty="0" err="1" smtClean="0"/>
              <a:t>оларны</a:t>
            </a:r>
            <a:r>
              <a:rPr lang="ru-RU" sz="2000" dirty="0" smtClean="0"/>
              <a:t> </a:t>
            </a:r>
            <a:r>
              <a:rPr lang="ru-RU" sz="2000" dirty="0" err="1" smtClean="0"/>
              <a:t>дайнаарынга</a:t>
            </a:r>
            <a:r>
              <a:rPr lang="ru-RU" sz="2000" dirty="0" smtClean="0"/>
              <a:t> </a:t>
            </a:r>
            <a:r>
              <a:rPr lang="ru-RU" sz="2000" dirty="0" err="1" smtClean="0"/>
              <a:t>ынак</a:t>
            </a:r>
            <a:r>
              <a:rPr lang="ru-RU" sz="2000" dirty="0" smtClean="0"/>
              <a:t> бис </a:t>
            </a:r>
            <a:r>
              <a:rPr lang="ru-RU" sz="2000" dirty="0" err="1" smtClean="0"/>
              <a:t>деп</a:t>
            </a:r>
            <a:r>
              <a:rPr lang="ru-RU" sz="2000" dirty="0" smtClean="0"/>
              <a:t> </a:t>
            </a:r>
            <a:r>
              <a:rPr lang="ru-RU" sz="2000" dirty="0" err="1" smtClean="0"/>
              <a:t>харыы</a:t>
            </a:r>
            <a:r>
              <a:rPr lang="ru-RU" sz="2000" dirty="0" smtClean="0"/>
              <a:t> </a:t>
            </a:r>
            <a:r>
              <a:rPr lang="ru-RU" sz="2000" dirty="0" err="1" smtClean="0"/>
              <a:t>берип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турар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err="1" smtClean="0"/>
              <a:t>Бо</a:t>
            </a:r>
            <a:r>
              <a:rPr lang="ru-RU" sz="2000" dirty="0" smtClean="0"/>
              <a:t> </a:t>
            </a:r>
            <a:r>
              <a:rPr lang="ru-RU" sz="2000" dirty="0" err="1" smtClean="0"/>
              <a:t>айтырыг-анкетанын</a:t>
            </a:r>
            <a:r>
              <a:rPr lang="ru-RU" sz="2000" dirty="0" smtClean="0"/>
              <a:t> туннели- биле </a:t>
            </a:r>
            <a:r>
              <a:rPr lang="ru-RU" sz="2000" dirty="0" err="1" smtClean="0"/>
              <a:t>алырга</a:t>
            </a:r>
            <a:r>
              <a:rPr lang="ru-RU" sz="2000" dirty="0" smtClean="0"/>
              <a:t>,   </a:t>
            </a:r>
            <a:r>
              <a:rPr lang="ru-RU" sz="2000" dirty="0" err="1" smtClean="0"/>
              <a:t>мээн</a:t>
            </a:r>
            <a:r>
              <a:rPr lang="ru-RU" sz="2000" dirty="0" smtClean="0"/>
              <a:t> </a:t>
            </a:r>
            <a:r>
              <a:rPr lang="ru-RU" sz="2000" dirty="0" err="1" smtClean="0"/>
              <a:t>клазымнын</a:t>
            </a:r>
            <a:r>
              <a:rPr lang="ru-RU" sz="2000" dirty="0" smtClean="0"/>
              <a:t> 68,75 </a:t>
            </a:r>
            <a:r>
              <a:rPr lang="ru-RU" sz="2000" dirty="0" err="1" smtClean="0"/>
              <a:t>хуузу</a:t>
            </a:r>
            <a:r>
              <a:rPr lang="ru-RU" sz="2000" dirty="0" smtClean="0"/>
              <a:t>  </a:t>
            </a:r>
            <a:r>
              <a:rPr lang="ru-RU" sz="2000" dirty="0" err="1" smtClean="0"/>
              <a:t>уруглар</a:t>
            </a:r>
            <a:r>
              <a:rPr lang="ru-RU" sz="2000" dirty="0" smtClean="0"/>
              <a:t> </a:t>
            </a:r>
            <a:r>
              <a:rPr lang="ru-RU" sz="2000" dirty="0" err="1" smtClean="0"/>
              <a:t>сааттын</a:t>
            </a:r>
            <a:r>
              <a:rPr lang="ru-RU" sz="2000" dirty="0" smtClean="0"/>
              <a:t> </a:t>
            </a:r>
            <a:r>
              <a:rPr lang="ru-RU" sz="2000" dirty="0" err="1" smtClean="0"/>
              <a:t>диштерге</a:t>
            </a:r>
            <a:r>
              <a:rPr lang="ru-RU" sz="2000" dirty="0" smtClean="0"/>
              <a:t> </a:t>
            </a:r>
            <a:r>
              <a:rPr lang="ru-RU" sz="2000" dirty="0" err="1" smtClean="0"/>
              <a:t>ажыктыын</a:t>
            </a:r>
            <a:r>
              <a:rPr lang="ru-RU" sz="2000" dirty="0" smtClean="0"/>
              <a:t> </a:t>
            </a:r>
            <a:r>
              <a:rPr lang="ru-RU" sz="2000" dirty="0" err="1" smtClean="0"/>
              <a:t>билирлер</a:t>
            </a:r>
            <a:r>
              <a:rPr lang="ru-RU" sz="2000" dirty="0" smtClean="0"/>
              <a:t>, а </a:t>
            </a:r>
            <a:r>
              <a:rPr lang="ru-RU" sz="2000" dirty="0" err="1" smtClean="0"/>
              <a:t>арткан</a:t>
            </a:r>
            <a:r>
              <a:rPr lang="ru-RU" sz="2000" dirty="0" smtClean="0"/>
              <a:t> 31,25 </a:t>
            </a:r>
            <a:r>
              <a:rPr lang="ru-RU" sz="2000" dirty="0" err="1" smtClean="0"/>
              <a:t>хуузу</a:t>
            </a:r>
            <a:r>
              <a:rPr lang="ru-RU" sz="2000" dirty="0" smtClean="0"/>
              <a:t> </a:t>
            </a:r>
            <a:r>
              <a:rPr lang="ru-RU" sz="2000" dirty="0" err="1" smtClean="0"/>
              <a:t>уруглар</a:t>
            </a:r>
            <a:r>
              <a:rPr lang="ru-RU" sz="2000" dirty="0" smtClean="0"/>
              <a:t> </a:t>
            </a:r>
            <a:r>
              <a:rPr lang="ru-RU" sz="2000" dirty="0" err="1" smtClean="0"/>
              <a:t>дайнаар</a:t>
            </a:r>
            <a:r>
              <a:rPr lang="ru-RU" sz="2000" dirty="0" smtClean="0"/>
              <a:t> </a:t>
            </a:r>
            <a:r>
              <a:rPr lang="ru-RU" sz="2000" dirty="0" err="1" smtClean="0"/>
              <a:t>резинни</a:t>
            </a:r>
            <a:r>
              <a:rPr lang="ru-RU" sz="2000" dirty="0" smtClean="0"/>
              <a:t> </a:t>
            </a:r>
            <a:r>
              <a:rPr lang="ru-RU" sz="2000" dirty="0" err="1" smtClean="0"/>
              <a:t>амданнанып</a:t>
            </a:r>
            <a:r>
              <a:rPr lang="ru-RU" sz="2000" dirty="0" smtClean="0"/>
              <a:t> </a:t>
            </a:r>
            <a:r>
              <a:rPr lang="ru-RU" sz="2000" dirty="0" err="1" smtClean="0"/>
              <a:t>дайнап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турарлар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0" dirty="0" err="1" smtClean="0"/>
              <a:t>Класстын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уругларынга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саат</a:t>
            </a:r>
            <a:r>
              <a:rPr lang="ru-RU" sz="1600" b="0" dirty="0" smtClean="0"/>
              <a:t>  база </a:t>
            </a:r>
            <a:r>
              <a:rPr lang="ru-RU" sz="1600" b="0" dirty="0" err="1" smtClean="0"/>
              <a:t>дайнаар</a:t>
            </a:r>
            <a:r>
              <a:rPr lang="ru-RU" sz="1600" b="0" dirty="0" smtClean="0"/>
              <a:t> резин </a:t>
            </a:r>
            <a:r>
              <a:rPr lang="ru-RU" sz="1600" b="0" dirty="0" err="1" smtClean="0"/>
              <a:t>дугайында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айтырыг-анкетанын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туннел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чуруу</a:t>
            </a:r>
            <a:endParaRPr lang="ru-RU" sz="1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 err="1" smtClean="0"/>
              <a:t>Бо</a:t>
            </a:r>
            <a:r>
              <a:rPr lang="ru-RU" sz="2900" dirty="0" smtClean="0"/>
              <a:t> </a:t>
            </a:r>
            <a:r>
              <a:rPr lang="ru-RU" sz="2900" dirty="0" err="1" smtClean="0"/>
              <a:t>айтырыг-анкетанын</a:t>
            </a:r>
            <a:r>
              <a:rPr lang="ru-RU" sz="2900" dirty="0" smtClean="0"/>
              <a:t> туннели- биле </a:t>
            </a:r>
            <a:r>
              <a:rPr lang="ru-RU" sz="2900" dirty="0" err="1" smtClean="0"/>
              <a:t>алырга</a:t>
            </a:r>
            <a:r>
              <a:rPr lang="ru-RU" sz="2900" dirty="0" smtClean="0"/>
              <a:t>,   </a:t>
            </a:r>
            <a:r>
              <a:rPr lang="ru-RU" sz="2900" dirty="0" err="1" smtClean="0"/>
              <a:t>мээн</a:t>
            </a:r>
            <a:r>
              <a:rPr lang="ru-RU" sz="2900" dirty="0" smtClean="0"/>
              <a:t> </a:t>
            </a:r>
            <a:r>
              <a:rPr lang="ru-RU" sz="2900" dirty="0" err="1" smtClean="0"/>
              <a:t>клазымнын</a:t>
            </a:r>
            <a:r>
              <a:rPr lang="ru-RU" sz="2900" dirty="0" smtClean="0"/>
              <a:t> 68,75 </a:t>
            </a:r>
            <a:r>
              <a:rPr lang="ru-RU" sz="2900" dirty="0" err="1" smtClean="0"/>
              <a:t>хуузу</a:t>
            </a:r>
            <a:r>
              <a:rPr lang="ru-RU" sz="2900" dirty="0" smtClean="0"/>
              <a:t>  </a:t>
            </a:r>
            <a:r>
              <a:rPr lang="ru-RU" sz="2900" dirty="0" err="1" smtClean="0"/>
              <a:t>уруглар</a:t>
            </a:r>
            <a:r>
              <a:rPr lang="ru-RU" sz="2900" dirty="0" smtClean="0"/>
              <a:t> </a:t>
            </a:r>
            <a:r>
              <a:rPr lang="ru-RU" sz="2900" dirty="0" err="1" smtClean="0"/>
              <a:t>сааттын</a:t>
            </a:r>
            <a:r>
              <a:rPr lang="ru-RU" sz="2900" dirty="0" smtClean="0"/>
              <a:t> </a:t>
            </a:r>
            <a:r>
              <a:rPr lang="ru-RU" sz="2900" dirty="0" err="1" smtClean="0"/>
              <a:t>диштерге</a:t>
            </a:r>
            <a:r>
              <a:rPr lang="ru-RU" sz="2900" dirty="0" smtClean="0"/>
              <a:t> </a:t>
            </a:r>
            <a:r>
              <a:rPr lang="ru-RU" sz="2900" dirty="0" err="1" smtClean="0"/>
              <a:t>ажыктыын</a:t>
            </a:r>
            <a:r>
              <a:rPr lang="ru-RU" sz="2900" dirty="0" smtClean="0"/>
              <a:t> </a:t>
            </a:r>
            <a:r>
              <a:rPr lang="ru-RU" sz="2900" dirty="0" err="1" smtClean="0"/>
              <a:t>билирлер</a:t>
            </a:r>
            <a:r>
              <a:rPr lang="ru-RU" sz="2900" dirty="0" smtClean="0"/>
              <a:t>, а </a:t>
            </a:r>
            <a:r>
              <a:rPr lang="ru-RU" sz="2900" dirty="0" err="1" smtClean="0"/>
              <a:t>арткан</a:t>
            </a:r>
            <a:r>
              <a:rPr lang="ru-RU" sz="2900" dirty="0" smtClean="0"/>
              <a:t> 31,25 </a:t>
            </a:r>
            <a:r>
              <a:rPr lang="ru-RU" sz="2900" dirty="0" err="1" smtClean="0"/>
              <a:t>хуузу</a:t>
            </a:r>
            <a:r>
              <a:rPr lang="ru-RU" sz="2900" dirty="0" smtClean="0"/>
              <a:t> </a:t>
            </a:r>
            <a:r>
              <a:rPr lang="ru-RU" sz="2900" dirty="0" err="1" smtClean="0"/>
              <a:t>уруглар</a:t>
            </a:r>
            <a:r>
              <a:rPr lang="ru-RU" sz="2900" dirty="0" smtClean="0"/>
              <a:t> </a:t>
            </a:r>
            <a:r>
              <a:rPr lang="ru-RU" sz="2900" dirty="0" err="1" smtClean="0"/>
              <a:t>дайнаар</a:t>
            </a:r>
            <a:r>
              <a:rPr lang="ru-RU" sz="2900" dirty="0" smtClean="0"/>
              <a:t> </a:t>
            </a:r>
            <a:r>
              <a:rPr lang="ru-RU" sz="2900" dirty="0" err="1" smtClean="0"/>
              <a:t>резинни</a:t>
            </a:r>
            <a:r>
              <a:rPr lang="ru-RU" sz="2900" dirty="0" smtClean="0"/>
              <a:t> </a:t>
            </a:r>
            <a:r>
              <a:rPr lang="ru-RU" sz="2900" dirty="0" err="1" smtClean="0"/>
              <a:t>амданнанып</a:t>
            </a:r>
            <a:r>
              <a:rPr lang="ru-RU" sz="2900" dirty="0" smtClean="0"/>
              <a:t> </a:t>
            </a:r>
            <a:r>
              <a:rPr lang="ru-RU" sz="2900" dirty="0" err="1" smtClean="0"/>
              <a:t>дайнап</a:t>
            </a:r>
            <a:r>
              <a:rPr lang="ru-RU" sz="2900" dirty="0" smtClean="0"/>
              <a:t> </a:t>
            </a:r>
            <a:r>
              <a:rPr lang="ru-RU" sz="2900" dirty="0" err="1" smtClean="0"/>
              <a:t>турарлар</a:t>
            </a:r>
            <a:r>
              <a:rPr lang="ru-RU" sz="2900" dirty="0" smtClean="0"/>
              <a:t>.</a:t>
            </a:r>
          </a:p>
          <a:p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071539" y="214290"/>
          <a:ext cx="6643734" cy="4214840"/>
        </p:xfrm>
        <a:graphic>
          <a:graphicData uri="http://schemas.openxmlformats.org/drawingml/2006/table">
            <a:tbl>
              <a:tblPr/>
              <a:tblGrid>
                <a:gridCol w="468553"/>
                <a:gridCol w="2489231"/>
                <a:gridCol w="1842975"/>
                <a:gridCol w="1842975"/>
              </a:tblGrid>
              <a:tr h="84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ч/б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Клаастын данзызы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Саат диштерге ажыктыг, ынчангаш ону дайнаарынга ынак мен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Дайнаар резин диштерге ажыктыг, ынчангаш ону дайнаарынга ынак мен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Белекпен Тайгана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Кужугет Ай-Хаан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Кужугет Эрес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Ондар Аганак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Ондар Чочагай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Ооржак Оюна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Сат Айрана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Салчак Субудай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Седипей Диана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Сувакпут Адиана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Тас-оол Алдынай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Норбу-Самбуу Аюша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Ховалыг Леонид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Холчукпен Артас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Чамдылаев Сыргый-оол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Чолдак-кыс Роланда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  </a:t>
            </a:r>
            <a:r>
              <a:rPr lang="ru-RU" sz="2000" b="1" dirty="0" err="1" smtClean="0"/>
              <a:t>Класстын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уругларынга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диштерни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шын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ажаар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арыглаарынын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дугайында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айтырыг-анкетаны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тургускаш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шинчилеп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эрттиргени</a:t>
            </a:r>
            <a:r>
              <a:rPr lang="ru-RU" sz="2000" b="1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 err="1" smtClean="0"/>
              <a:t>Айтырыг</a:t>
            </a:r>
            <a:r>
              <a:rPr lang="ru-RU" sz="1800" dirty="0" smtClean="0"/>
              <a:t>- </a:t>
            </a:r>
            <a:r>
              <a:rPr lang="ru-RU" sz="1800" dirty="0" err="1" smtClean="0"/>
              <a:t>анкетанын</a:t>
            </a:r>
            <a:r>
              <a:rPr lang="ru-RU" sz="1800" dirty="0" smtClean="0"/>
              <a:t> кол </a:t>
            </a:r>
            <a:r>
              <a:rPr lang="ru-RU" sz="1800" dirty="0" err="1" smtClean="0"/>
              <a:t>сорулгазы</a:t>
            </a:r>
            <a:r>
              <a:rPr lang="ru-RU" sz="1800" dirty="0" smtClean="0"/>
              <a:t>: Каш </a:t>
            </a:r>
            <a:r>
              <a:rPr lang="ru-RU" sz="1800" dirty="0" err="1" smtClean="0"/>
              <a:t>уруг</a:t>
            </a:r>
            <a:r>
              <a:rPr lang="ru-RU" sz="1800" dirty="0" smtClean="0"/>
              <a:t> </a:t>
            </a:r>
            <a:r>
              <a:rPr lang="ru-RU" sz="1800" dirty="0" err="1" smtClean="0"/>
              <a:t>дижин</a:t>
            </a:r>
            <a:r>
              <a:rPr lang="ru-RU" sz="1800" dirty="0" smtClean="0"/>
              <a:t> </a:t>
            </a:r>
            <a:r>
              <a:rPr lang="ru-RU" sz="1800" dirty="0" err="1" smtClean="0"/>
              <a:t>шын</a:t>
            </a:r>
            <a:r>
              <a:rPr lang="ru-RU" sz="1800" dirty="0" smtClean="0"/>
              <a:t> </a:t>
            </a:r>
            <a:r>
              <a:rPr lang="ru-RU" sz="1800" dirty="0" err="1" smtClean="0"/>
              <a:t>аштап</a:t>
            </a:r>
            <a:r>
              <a:rPr lang="ru-RU" sz="1800" dirty="0" smtClean="0"/>
              <a:t> </a:t>
            </a:r>
            <a:r>
              <a:rPr lang="ru-RU" sz="1800" dirty="0" err="1" smtClean="0"/>
              <a:t>арыглап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турарыл</a:t>
            </a:r>
            <a:r>
              <a:rPr lang="ru-RU" sz="1800" dirty="0" smtClean="0"/>
              <a:t>? </a:t>
            </a:r>
            <a:r>
              <a:rPr lang="ru-RU" sz="1800" dirty="0" err="1" smtClean="0"/>
              <a:t>Уруглар</a:t>
            </a:r>
            <a:r>
              <a:rPr lang="ru-RU" sz="1800" dirty="0" smtClean="0"/>
              <a:t>  </a:t>
            </a:r>
            <a:r>
              <a:rPr lang="ru-RU" sz="1800" dirty="0" err="1" smtClean="0"/>
              <a:t>боттарынын</a:t>
            </a:r>
            <a:r>
              <a:rPr lang="ru-RU" sz="1800" dirty="0" smtClean="0"/>
              <a:t> </a:t>
            </a:r>
            <a:r>
              <a:rPr lang="ru-RU" sz="1800" dirty="0" err="1" smtClean="0"/>
              <a:t>кадыкшылынга</a:t>
            </a:r>
            <a:r>
              <a:rPr lang="ru-RU" sz="1800" dirty="0" smtClean="0"/>
              <a:t>, </a:t>
            </a:r>
            <a:r>
              <a:rPr lang="ru-RU" sz="1800" dirty="0" err="1" smtClean="0"/>
              <a:t>диштеринге</a:t>
            </a:r>
            <a:r>
              <a:rPr lang="ru-RU" sz="1800" dirty="0" smtClean="0"/>
              <a:t> </a:t>
            </a:r>
            <a:r>
              <a:rPr lang="ru-RU" sz="1800" dirty="0" err="1" smtClean="0"/>
              <a:t>камныг</a:t>
            </a:r>
            <a:r>
              <a:rPr lang="ru-RU" sz="1800" dirty="0" smtClean="0"/>
              <a:t> </a:t>
            </a:r>
            <a:r>
              <a:rPr lang="ru-RU" sz="1800" dirty="0" err="1" smtClean="0"/>
              <a:t>болуп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 </a:t>
            </a:r>
            <a:r>
              <a:rPr lang="ru-RU" sz="1800" dirty="0" err="1" smtClean="0"/>
              <a:t>бе</a:t>
            </a:r>
            <a:r>
              <a:rPr lang="ru-RU" sz="1800" dirty="0" smtClean="0"/>
              <a:t>?</a:t>
            </a:r>
          </a:p>
          <a:p>
            <a:pPr>
              <a:buNone/>
            </a:pPr>
            <a:r>
              <a:rPr lang="ru-RU" sz="1800" dirty="0" err="1" smtClean="0"/>
              <a:t>Айтырыг-анкета</a:t>
            </a:r>
            <a:r>
              <a:rPr lang="ru-RU" sz="1800" dirty="0" smtClean="0"/>
              <a:t> 3 </a:t>
            </a:r>
            <a:r>
              <a:rPr lang="ru-RU" sz="1800" dirty="0" err="1" smtClean="0"/>
              <a:t>айтырыгдан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тургустунган</a:t>
            </a:r>
            <a:r>
              <a:rPr lang="ru-RU" sz="1800" dirty="0" smtClean="0"/>
              <a:t>:</a:t>
            </a:r>
          </a:p>
          <a:p>
            <a:pPr lvl="0">
              <a:buNone/>
            </a:pPr>
            <a:r>
              <a:rPr lang="ru-RU" sz="1800" dirty="0" err="1" smtClean="0"/>
              <a:t>Чылда</a:t>
            </a:r>
            <a:r>
              <a:rPr lang="ru-RU" sz="1800" dirty="0" smtClean="0"/>
              <a:t> каш </a:t>
            </a:r>
            <a:r>
              <a:rPr lang="ru-RU" sz="1800" dirty="0" err="1" smtClean="0"/>
              <a:t>каттап</a:t>
            </a:r>
            <a:r>
              <a:rPr lang="ru-RU" sz="1800" dirty="0" smtClean="0"/>
              <a:t> </a:t>
            </a:r>
            <a:r>
              <a:rPr lang="ru-RU" sz="1800" dirty="0" err="1" smtClean="0"/>
              <a:t>диш</a:t>
            </a:r>
            <a:r>
              <a:rPr lang="ru-RU" sz="1800" dirty="0" smtClean="0"/>
              <a:t> </a:t>
            </a:r>
            <a:r>
              <a:rPr lang="ru-RU" sz="1800" dirty="0" err="1" smtClean="0"/>
              <a:t>эмчизинге</a:t>
            </a:r>
            <a:r>
              <a:rPr lang="ru-RU" sz="1800" dirty="0" smtClean="0"/>
              <a:t> </a:t>
            </a:r>
            <a:r>
              <a:rPr lang="ru-RU" sz="1800" dirty="0" err="1" smtClean="0"/>
              <a:t>дижинернин</a:t>
            </a:r>
            <a:r>
              <a:rPr lang="ru-RU" sz="1800" dirty="0" smtClean="0"/>
              <a:t> </a:t>
            </a:r>
            <a:r>
              <a:rPr lang="ru-RU" sz="1800" dirty="0" err="1" smtClean="0"/>
              <a:t>кадыын</a:t>
            </a:r>
            <a:r>
              <a:rPr lang="ru-RU" sz="1800" dirty="0" smtClean="0"/>
              <a:t> </a:t>
            </a:r>
            <a:r>
              <a:rPr lang="ru-RU" sz="1800" dirty="0" err="1" smtClean="0"/>
              <a:t>хынадып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 </a:t>
            </a:r>
            <a:r>
              <a:rPr lang="ru-RU" sz="1800" dirty="0" err="1" smtClean="0"/>
              <a:t>силер</a:t>
            </a:r>
            <a:r>
              <a:rPr lang="ru-RU" sz="1800" dirty="0" smtClean="0"/>
              <a:t>?</a:t>
            </a:r>
          </a:p>
          <a:p>
            <a:pPr lvl="0">
              <a:buNone/>
            </a:pPr>
            <a:r>
              <a:rPr lang="ru-RU" sz="1800" dirty="0" err="1" smtClean="0"/>
              <a:t>Дижинерни</a:t>
            </a:r>
            <a:r>
              <a:rPr lang="ru-RU" sz="1800" dirty="0" smtClean="0"/>
              <a:t> </a:t>
            </a:r>
            <a:r>
              <a:rPr lang="ru-RU" sz="1800" dirty="0" err="1" smtClean="0"/>
              <a:t>хунде</a:t>
            </a:r>
            <a:r>
              <a:rPr lang="ru-RU" sz="1800" dirty="0" smtClean="0"/>
              <a:t> каш </a:t>
            </a:r>
            <a:r>
              <a:rPr lang="ru-RU" sz="1800" dirty="0" err="1" smtClean="0"/>
              <a:t>каттап</a:t>
            </a:r>
            <a:r>
              <a:rPr lang="ru-RU" sz="1800" dirty="0" smtClean="0"/>
              <a:t> </a:t>
            </a:r>
            <a:r>
              <a:rPr lang="ru-RU" sz="1800" dirty="0" err="1" smtClean="0"/>
              <a:t>арыглап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 </a:t>
            </a:r>
            <a:r>
              <a:rPr lang="ru-RU" sz="1800" dirty="0" err="1" smtClean="0"/>
              <a:t>силер</a:t>
            </a:r>
            <a:r>
              <a:rPr lang="ru-RU" sz="1800" dirty="0" smtClean="0"/>
              <a:t>?</a:t>
            </a:r>
          </a:p>
          <a:p>
            <a:pPr lvl="0">
              <a:buNone/>
            </a:pPr>
            <a:r>
              <a:rPr lang="ru-RU" sz="1800" dirty="0" err="1" smtClean="0"/>
              <a:t>Дишти</a:t>
            </a:r>
            <a:r>
              <a:rPr lang="ru-RU" sz="1800" dirty="0" smtClean="0"/>
              <a:t> </a:t>
            </a:r>
            <a:r>
              <a:rPr lang="ru-RU" sz="1800" dirty="0" err="1" smtClean="0"/>
              <a:t>аштаар</a:t>
            </a:r>
            <a:r>
              <a:rPr lang="ru-RU" sz="1800" dirty="0" smtClean="0"/>
              <a:t> </a:t>
            </a:r>
            <a:r>
              <a:rPr lang="ru-RU" sz="1800" dirty="0" err="1" smtClean="0"/>
              <a:t>арыглаарда</a:t>
            </a:r>
            <a:r>
              <a:rPr lang="ru-RU" sz="1800" dirty="0" smtClean="0"/>
              <a:t> </a:t>
            </a:r>
            <a:r>
              <a:rPr lang="ru-RU" sz="1800" dirty="0" err="1" smtClean="0"/>
              <a:t>кандыг</a:t>
            </a:r>
            <a:r>
              <a:rPr lang="ru-RU" sz="1800" dirty="0" smtClean="0"/>
              <a:t> </a:t>
            </a:r>
            <a:r>
              <a:rPr lang="ru-RU" sz="1800" dirty="0" err="1" smtClean="0"/>
              <a:t>херекселдерни</a:t>
            </a:r>
            <a:r>
              <a:rPr lang="ru-RU" sz="1800" dirty="0" smtClean="0"/>
              <a:t> </a:t>
            </a:r>
            <a:r>
              <a:rPr lang="ru-RU" sz="1800" dirty="0" err="1" smtClean="0"/>
              <a:t>ажыглап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 </a:t>
            </a:r>
            <a:r>
              <a:rPr lang="ru-RU" sz="1800" dirty="0" err="1" smtClean="0"/>
              <a:t>силер</a:t>
            </a:r>
            <a:r>
              <a:rPr lang="ru-RU" sz="1800" dirty="0" smtClean="0"/>
              <a:t>?</a:t>
            </a:r>
          </a:p>
          <a:p>
            <a:pPr>
              <a:buNone/>
            </a:pPr>
            <a:r>
              <a:rPr lang="ru-RU" sz="1800" dirty="0" err="1" smtClean="0"/>
              <a:t>Бо</a:t>
            </a:r>
            <a:r>
              <a:rPr lang="ru-RU" sz="1800" dirty="0" smtClean="0"/>
              <a:t> </a:t>
            </a:r>
            <a:r>
              <a:rPr lang="ru-RU" sz="1800" dirty="0" err="1" smtClean="0"/>
              <a:t>айтырыг-анкетага</a:t>
            </a:r>
            <a:r>
              <a:rPr lang="ru-RU" sz="1800" dirty="0" smtClean="0"/>
              <a:t> </a:t>
            </a:r>
            <a:r>
              <a:rPr lang="ru-RU" sz="1800" dirty="0" err="1" smtClean="0"/>
              <a:t>шупту</a:t>
            </a:r>
            <a:r>
              <a:rPr lang="ru-RU" sz="1800" dirty="0" smtClean="0"/>
              <a:t> 16 </a:t>
            </a:r>
            <a:r>
              <a:rPr lang="ru-RU" sz="1800" dirty="0" err="1" smtClean="0"/>
              <a:t>оореникчи</a:t>
            </a:r>
            <a:r>
              <a:rPr lang="ru-RU" sz="1800" dirty="0" smtClean="0"/>
              <a:t> </a:t>
            </a:r>
            <a:r>
              <a:rPr lang="ru-RU" sz="1800" dirty="0" err="1" smtClean="0"/>
              <a:t>киришкен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800" dirty="0" err="1" smtClean="0"/>
              <a:t>Оларнын</a:t>
            </a:r>
            <a:r>
              <a:rPr lang="ru-RU" sz="1800" dirty="0" smtClean="0"/>
              <a:t> </a:t>
            </a:r>
            <a:r>
              <a:rPr lang="ru-RU" sz="1800" dirty="0" err="1" smtClean="0"/>
              <a:t>аразындан</a:t>
            </a:r>
            <a:r>
              <a:rPr lang="ru-RU" sz="1800" dirty="0" smtClean="0"/>
              <a:t> </a:t>
            </a:r>
            <a:r>
              <a:rPr lang="ru-RU" sz="1800" dirty="0" err="1" smtClean="0"/>
              <a:t>диш</a:t>
            </a:r>
            <a:r>
              <a:rPr lang="ru-RU" sz="1800" dirty="0" smtClean="0"/>
              <a:t> </a:t>
            </a:r>
            <a:r>
              <a:rPr lang="ru-RU" sz="1800" dirty="0" err="1" smtClean="0"/>
              <a:t>эмчизинге</a:t>
            </a:r>
            <a:r>
              <a:rPr lang="ru-RU" sz="1800" dirty="0" smtClean="0"/>
              <a:t> </a:t>
            </a:r>
            <a:r>
              <a:rPr lang="ru-RU" sz="1800" dirty="0" err="1" smtClean="0"/>
              <a:t>барып</a:t>
            </a:r>
            <a:r>
              <a:rPr lang="ru-RU" sz="1800" dirty="0" smtClean="0"/>
              <a:t> </a:t>
            </a:r>
            <a:r>
              <a:rPr lang="ru-RU" sz="1800" dirty="0" err="1" smtClean="0"/>
              <a:t>дижин</a:t>
            </a:r>
            <a:r>
              <a:rPr lang="ru-RU" sz="1800" dirty="0" smtClean="0"/>
              <a:t> </a:t>
            </a:r>
            <a:r>
              <a:rPr lang="ru-RU" sz="1800" dirty="0" err="1" smtClean="0"/>
              <a:t>хыннадып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турарлар</a:t>
            </a:r>
            <a:r>
              <a:rPr lang="ru-RU" sz="1800" dirty="0" smtClean="0"/>
              <a:t> </a:t>
            </a:r>
            <a:r>
              <a:rPr lang="ru-RU" sz="1800" dirty="0" err="1" smtClean="0"/>
              <a:t>чугле</a:t>
            </a:r>
            <a:r>
              <a:rPr lang="ru-RU" sz="1800" dirty="0" smtClean="0"/>
              <a:t> 2 </a:t>
            </a:r>
            <a:r>
              <a:rPr lang="ru-RU" sz="1800" dirty="0" err="1" smtClean="0"/>
              <a:t>уруг</a:t>
            </a:r>
            <a:r>
              <a:rPr lang="ru-RU" sz="1800" dirty="0" smtClean="0"/>
              <a:t> </a:t>
            </a:r>
            <a:r>
              <a:rPr lang="ru-RU" sz="1800" dirty="0" err="1" smtClean="0"/>
              <a:t>болуп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. </a:t>
            </a:r>
            <a:r>
              <a:rPr lang="ru-RU" sz="1800" dirty="0" err="1" smtClean="0"/>
              <a:t>Арткан</a:t>
            </a:r>
            <a:r>
              <a:rPr lang="ru-RU" sz="1800" dirty="0" smtClean="0"/>
              <a:t> 14 </a:t>
            </a:r>
            <a:r>
              <a:rPr lang="ru-RU" sz="1800" dirty="0" err="1" smtClean="0"/>
              <a:t>уруг</a:t>
            </a:r>
            <a:r>
              <a:rPr lang="ru-RU" sz="1800" dirty="0" smtClean="0"/>
              <a:t> </a:t>
            </a:r>
            <a:r>
              <a:rPr lang="ru-RU" sz="1800" dirty="0" err="1" smtClean="0"/>
              <a:t>шуут-ла</a:t>
            </a:r>
            <a:r>
              <a:rPr lang="ru-RU" sz="1800" dirty="0" smtClean="0"/>
              <a:t> </a:t>
            </a:r>
            <a:r>
              <a:rPr lang="ru-RU" sz="1800" dirty="0" err="1" smtClean="0"/>
              <a:t>диш</a:t>
            </a:r>
            <a:r>
              <a:rPr lang="ru-RU" sz="1800" dirty="0" smtClean="0"/>
              <a:t> </a:t>
            </a:r>
            <a:r>
              <a:rPr lang="ru-RU" sz="1800" dirty="0" err="1" smtClean="0"/>
              <a:t>эмчизинге</a:t>
            </a:r>
            <a:r>
              <a:rPr lang="ru-RU" sz="1800" dirty="0" smtClean="0"/>
              <a:t> </a:t>
            </a:r>
            <a:r>
              <a:rPr lang="ru-RU" sz="1800" dirty="0" err="1" smtClean="0"/>
              <a:t>бодунун</a:t>
            </a:r>
            <a:r>
              <a:rPr lang="ru-RU" sz="1800" dirty="0" smtClean="0"/>
              <a:t> </a:t>
            </a:r>
            <a:r>
              <a:rPr lang="ru-RU" sz="1800" dirty="0" err="1" smtClean="0"/>
              <a:t>кузели</a:t>
            </a:r>
            <a:r>
              <a:rPr lang="ru-RU" sz="1800" dirty="0" smtClean="0"/>
              <a:t> –биле </a:t>
            </a:r>
            <a:r>
              <a:rPr lang="ru-RU" sz="1800" dirty="0" err="1" smtClean="0"/>
              <a:t>барбайн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, а </a:t>
            </a:r>
            <a:r>
              <a:rPr lang="ru-RU" sz="1800" dirty="0" err="1" smtClean="0"/>
              <a:t>чугле</a:t>
            </a:r>
            <a:r>
              <a:rPr lang="ru-RU" sz="1800" dirty="0" smtClean="0"/>
              <a:t> </a:t>
            </a:r>
            <a:r>
              <a:rPr lang="ru-RU" sz="1800" dirty="0" err="1" smtClean="0"/>
              <a:t>диштери</a:t>
            </a:r>
            <a:r>
              <a:rPr lang="ru-RU" sz="1800" dirty="0" smtClean="0"/>
              <a:t> </a:t>
            </a:r>
            <a:r>
              <a:rPr lang="ru-RU" sz="1800" dirty="0" err="1" smtClean="0"/>
              <a:t>аарый</a:t>
            </a:r>
            <a:r>
              <a:rPr lang="ru-RU" sz="1800" dirty="0" smtClean="0"/>
              <a:t> </a:t>
            </a:r>
            <a:r>
              <a:rPr lang="ru-RU" sz="1800" dirty="0" err="1" smtClean="0"/>
              <a:t>бээрге</a:t>
            </a:r>
            <a:r>
              <a:rPr lang="ru-RU" sz="1800" dirty="0" smtClean="0"/>
              <a:t> </a:t>
            </a:r>
            <a:r>
              <a:rPr lang="ru-RU" sz="1800" dirty="0" err="1" smtClean="0"/>
              <a:t>эмнедир</a:t>
            </a:r>
            <a:r>
              <a:rPr lang="ru-RU" sz="1800" dirty="0" smtClean="0"/>
              <a:t> азы </a:t>
            </a:r>
            <a:r>
              <a:rPr lang="ru-RU" sz="1800" dirty="0" err="1" smtClean="0"/>
              <a:t>болза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турдурар</a:t>
            </a:r>
            <a:r>
              <a:rPr lang="ru-RU" sz="1800" dirty="0" smtClean="0"/>
              <a:t> </a:t>
            </a:r>
            <a:r>
              <a:rPr lang="ru-RU" sz="1800" dirty="0" err="1" smtClean="0"/>
              <a:t>дээш</a:t>
            </a:r>
            <a:r>
              <a:rPr lang="ru-RU" sz="1800" dirty="0" smtClean="0"/>
              <a:t> </a:t>
            </a:r>
            <a:r>
              <a:rPr lang="ru-RU" sz="1800" dirty="0" err="1" smtClean="0"/>
              <a:t>барып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турарлар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r>
              <a:rPr lang="ru-RU" sz="1800" dirty="0" err="1" smtClean="0"/>
              <a:t>Дижинерни</a:t>
            </a:r>
            <a:r>
              <a:rPr lang="ru-RU" sz="1800" dirty="0" smtClean="0"/>
              <a:t> </a:t>
            </a:r>
            <a:r>
              <a:rPr lang="ru-RU" sz="1800" dirty="0" err="1" smtClean="0"/>
              <a:t>хунде</a:t>
            </a:r>
            <a:r>
              <a:rPr lang="ru-RU" sz="1800" dirty="0" smtClean="0"/>
              <a:t> каш </a:t>
            </a:r>
            <a:r>
              <a:rPr lang="ru-RU" sz="1800" dirty="0" err="1" smtClean="0"/>
              <a:t>каттап</a:t>
            </a:r>
            <a:r>
              <a:rPr lang="ru-RU" sz="1800" dirty="0" smtClean="0"/>
              <a:t> </a:t>
            </a:r>
            <a:r>
              <a:rPr lang="ru-RU" sz="1800" dirty="0" err="1" smtClean="0"/>
              <a:t>арыглап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 </a:t>
            </a:r>
            <a:r>
              <a:rPr lang="ru-RU" sz="1800" dirty="0" err="1" smtClean="0"/>
              <a:t>силер</a:t>
            </a:r>
            <a:r>
              <a:rPr lang="ru-RU" sz="1800" dirty="0" smtClean="0"/>
              <a:t>? </a:t>
            </a:r>
            <a:r>
              <a:rPr lang="ru-RU" sz="1800" dirty="0" err="1" smtClean="0"/>
              <a:t>Деп</a:t>
            </a:r>
            <a:r>
              <a:rPr lang="ru-RU" sz="1800" dirty="0" smtClean="0"/>
              <a:t> </a:t>
            </a:r>
            <a:r>
              <a:rPr lang="ru-RU" sz="1800" dirty="0" err="1" smtClean="0"/>
              <a:t>айтырыгга</a:t>
            </a:r>
            <a:r>
              <a:rPr lang="ru-RU" sz="1800" dirty="0" smtClean="0"/>
              <a:t> 16 </a:t>
            </a:r>
            <a:r>
              <a:rPr lang="ru-RU" sz="1800" dirty="0" err="1" smtClean="0"/>
              <a:t>уругнун</a:t>
            </a:r>
            <a:r>
              <a:rPr lang="ru-RU" sz="1800" dirty="0" smtClean="0"/>
              <a:t> </a:t>
            </a:r>
            <a:r>
              <a:rPr lang="ru-RU" sz="1800" dirty="0" err="1" smtClean="0"/>
              <a:t>чугле</a:t>
            </a:r>
            <a:r>
              <a:rPr lang="ru-RU" sz="1800" dirty="0" smtClean="0"/>
              <a:t> 12 </a:t>
            </a:r>
            <a:r>
              <a:rPr lang="ru-RU" sz="1800" dirty="0" err="1" smtClean="0"/>
              <a:t>уруг</a:t>
            </a:r>
            <a:r>
              <a:rPr lang="ru-RU" sz="1800" dirty="0" smtClean="0"/>
              <a:t> </a:t>
            </a:r>
            <a:r>
              <a:rPr lang="ru-RU" sz="1800" dirty="0" err="1" smtClean="0"/>
              <a:t>диштерин</a:t>
            </a:r>
            <a:r>
              <a:rPr lang="ru-RU" sz="1800" dirty="0" smtClean="0"/>
              <a:t> </a:t>
            </a:r>
            <a:r>
              <a:rPr lang="ru-RU" sz="1800" dirty="0" err="1" smtClean="0"/>
              <a:t>хунде</a:t>
            </a:r>
            <a:r>
              <a:rPr lang="ru-RU" sz="1800" dirty="0" smtClean="0"/>
              <a:t> </a:t>
            </a:r>
            <a:r>
              <a:rPr lang="ru-RU" sz="1800" dirty="0" err="1" smtClean="0"/>
              <a:t>чангыс</a:t>
            </a:r>
            <a:r>
              <a:rPr lang="ru-RU" sz="1800" dirty="0" smtClean="0"/>
              <a:t> </a:t>
            </a:r>
            <a:r>
              <a:rPr lang="ru-RU" sz="1800" dirty="0" err="1" smtClean="0"/>
              <a:t>каттап</a:t>
            </a:r>
            <a:r>
              <a:rPr lang="ru-RU" sz="1800" dirty="0" smtClean="0"/>
              <a:t> </a:t>
            </a:r>
            <a:r>
              <a:rPr lang="ru-RU" sz="1800" dirty="0" err="1" smtClean="0"/>
              <a:t>арыглап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, а </a:t>
            </a:r>
            <a:r>
              <a:rPr lang="ru-RU" sz="1800" dirty="0" err="1" smtClean="0"/>
              <a:t>арткан</a:t>
            </a:r>
            <a:r>
              <a:rPr lang="ru-RU" sz="1800" dirty="0" smtClean="0"/>
              <a:t> 4  </a:t>
            </a:r>
            <a:r>
              <a:rPr lang="ru-RU" sz="1800" dirty="0" err="1" smtClean="0"/>
              <a:t>уруг</a:t>
            </a:r>
            <a:r>
              <a:rPr lang="ru-RU" sz="1800" dirty="0" smtClean="0"/>
              <a:t> </a:t>
            </a:r>
            <a:r>
              <a:rPr lang="ru-RU" sz="1800" dirty="0" err="1" smtClean="0"/>
              <a:t>шут-ла</a:t>
            </a:r>
            <a:r>
              <a:rPr lang="ru-RU" sz="1800" dirty="0" smtClean="0"/>
              <a:t> </a:t>
            </a:r>
            <a:r>
              <a:rPr lang="ru-RU" sz="1800" dirty="0" err="1" smtClean="0"/>
              <a:t>арыглавайн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err="1" smtClean="0"/>
              <a:t>Дишти</a:t>
            </a:r>
            <a:r>
              <a:rPr lang="ru-RU" sz="1800" dirty="0" smtClean="0"/>
              <a:t> </a:t>
            </a:r>
            <a:r>
              <a:rPr lang="ru-RU" sz="1800" dirty="0" err="1" smtClean="0"/>
              <a:t>аштаар</a:t>
            </a:r>
            <a:r>
              <a:rPr lang="ru-RU" sz="1800" dirty="0" smtClean="0"/>
              <a:t> </a:t>
            </a:r>
            <a:r>
              <a:rPr lang="ru-RU" sz="1800" dirty="0" err="1" smtClean="0"/>
              <a:t>арыглаарда</a:t>
            </a:r>
            <a:r>
              <a:rPr lang="ru-RU" sz="1800" dirty="0" smtClean="0"/>
              <a:t> </a:t>
            </a:r>
            <a:r>
              <a:rPr lang="ru-RU" sz="1800" dirty="0" err="1" smtClean="0"/>
              <a:t>кандыг</a:t>
            </a:r>
            <a:r>
              <a:rPr lang="ru-RU" sz="1800" dirty="0" smtClean="0"/>
              <a:t> </a:t>
            </a:r>
            <a:r>
              <a:rPr lang="ru-RU" sz="1800" dirty="0" err="1" smtClean="0"/>
              <a:t>херекселдерни</a:t>
            </a:r>
            <a:r>
              <a:rPr lang="ru-RU" sz="1800" dirty="0" smtClean="0"/>
              <a:t> </a:t>
            </a:r>
            <a:r>
              <a:rPr lang="ru-RU" sz="1800" dirty="0" err="1" smtClean="0"/>
              <a:t>ажыглап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 </a:t>
            </a:r>
            <a:r>
              <a:rPr lang="ru-RU" sz="1800" dirty="0" err="1" smtClean="0"/>
              <a:t>силер</a:t>
            </a:r>
            <a:r>
              <a:rPr lang="ru-RU" sz="1800" dirty="0" smtClean="0"/>
              <a:t> </a:t>
            </a:r>
            <a:r>
              <a:rPr lang="ru-RU" sz="1800" dirty="0" err="1" smtClean="0"/>
              <a:t>деп</a:t>
            </a:r>
            <a:r>
              <a:rPr lang="ru-RU" sz="1800" dirty="0" smtClean="0"/>
              <a:t> </a:t>
            </a:r>
            <a:r>
              <a:rPr lang="ru-RU" sz="1800" dirty="0" err="1" smtClean="0"/>
              <a:t>айтырыгга</a:t>
            </a:r>
            <a:r>
              <a:rPr lang="ru-RU" sz="1800" dirty="0" smtClean="0"/>
              <a:t> 11 </a:t>
            </a:r>
            <a:r>
              <a:rPr lang="ru-RU" sz="1800" dirty="0" err="1" smtClean="0"/>
              <a:t>уруглар</a:t>
            </a:r>
            <a:r>
              <a:rPr lang="ru-RU" sz="1800" dirty="0" smtClean="0"/>
              <a:t>  паста биле </a:t>
            </a:r>
            <a:r>
              <a:rPr lang="ru-RU" sz="1800" dirty="0" err="1" smtClean="0"/>
              <a:t>щетканы</a:t>
            </a:r>
            <a:r>
              <a:rPr lang="ru-RU" sz="1800" dirty="0" smtClean="0"/>
              <a:t> </a:t>
            </a:r>
            <a:r>
              <a:rPr lang="ru-RU" sz="1800" dirty="0" err="1" smtClean="0"/>
              <a:t>ажыглап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, а 3 </a:t>
            </a:r>
            <a:r>
              <a:rPr lang="ru-RU" sz="1800" dirty="0" err="1" smtClean="0"/>
              <a:t>уруг</a:t>
            </a:r>
            <a:r>
              <a:rPr lang="ru-RU" sz="1800" dirty="0" smtClean="0"/>
              <a:t> </a:t>
            </a:r>
            <a:r>
              <a:rPr lang="ru-RU" sz="1800" dirty="0" err="1" smtClean="0"/>
              <a:t>дайнаар</a:t>
            </a:r>
            <a:r>
              <a:rPr lang="ru-RU" sz="1800" dirty="0" smtClean="0"/>
              <a:t> </a:t>
            </a:r>
            <a:r>
              <a:rPr lang="ru-RU" sz="1800" dirty="0" err="1" smtClean="0"/>
              <a:t>резинни</a:t>
            </a:r>
            <a:r>
              <a:rPr lang="ru-RU" sz="1800" dirty="0" smtClean="0"/>
              <a:t>, </a:t>
            </a:r>
            <a:r>
              <a:rPr lang="ru-RU" sz="1800" dirty="0" err="1" smtClean="0"/>
              <a:t>щетканы</a:t>
            </a:r>
            <a:r>
              <a:rPr lang="ru-RU" sz="1800" dirty="0" smtClean="0"/>
              <a:t>, </a:t>
            </a:r>
            <a:r>
              <a:rPr lang="ru-RU" sz="1800" dirty="0" err="1" smtClean="0"/>
              <a:t>пастаны</a:t>
            </a:r>
            <a:r>
              <a:rPr lang="ru-RU" sz="1800" dirty="0" smtClean="0"/>
              <a:t> </a:t>
            </a:r>
            <a:r>
              <a:rPr lang="ru-RU" sz="1800" dirty="0" err="1" smtClean="0"/>
              <a:t>ажыглап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турарын</a:t>
            </a:r>
            <a:r>
              <a:rPr lang="ru-RU" sz="1800" dirty="0" smtClean="0"/>
              <a:t> </a:t>
            </a:r>
            <a:r>
              <a:rPr lang="ru-RU" sz="1800" dirty="0" err="1" smtClean="0"/>
              <a:t>айыткан</a:t>
            </a:r>
            <a:r>
              <a:rPr lang="ru-RU" sz="1800" dirty="0" smtClean="0"/>
              <a:t>, 1 </a:t>
            </a:r>
            <a:r>
              <a:rPr lang="ru-RU" sz="1800" dirty="0" err="1" smtClean="0"/>
              <a:t>уруг</a:t>
            </a:r>
            <a:r>
              <a:rPr lang="ru-RU" sz="1800" dirty="0" smtClean="0"/>
              <a:t> </a:t>
            </a:r>
            <a:r>
              <a:rPr lang="ru-RU" sz="1800" dirty="0" err="1" smtClean="0"/>
              <a:t>саат</a:t>
            </a:r>
            <a:r>
              <a:rPr lang="ru-RU" sz="1800" dirty="0" smtClean="0"/>
              <a:t> биле </a:t>
            </a:r>
            <a:r>
              <a:rPr lang="ru-RU" sz="1800" dirty="0" err="1" smtClean="0"/>
              <a:t>дайнаар</a:t>
            </a:r>
            <a:r>
              <a:rPr lang="ru-RU" sz="1800" dirty="0" smtClean="0"/>
              <a:t> </a:t>
            </a:r>
            <a:r>
              <a:rPr lang="ru-RU" sz="1800" dirty="0" err="1" smtClean="0"/>
              <a:t>резинни</a:t>
            </a:r>
            <a:r>
              <a:rPr lang="ru-RU" sz="1800" dirty="0" smtClean="0"/>
              <a:t> </a:t>
            </a:r>
            <a:r>
              <a:rPr lang="ru-RU" sz="1800" dirty="0" err="1" smtClean="0"/>
              <a:t>айыткан</a:t>
            </a:r>
            <a:r>
              <a:rPr lang="ru-RU" sz="1800" dirty="0" smtClean="0"/>
              <a:t> </a:t>
            </a:r>
            <a:r>
              <a:rPr lang="ru-RU" sz="1800" dirty="0" err="1" smtClean="0"/>
              <a:t>болуп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турар</a:t>
            </a:r>
            <a:r>
              <a:rPr lang="ru-RU" sz="1800" dirty="0" smtClean="0"/>
              <a:t>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643446"/>
            <a:ext cx="5486400" cy="285752"/>
          </a:xfrm>
        </p:spPr>
        <p:txBody>
          <a:bodyPr>
            <a:normAutofit/>
          </a:bodyPr>
          <a:lstStyle/>
          <a:p>
            <a:r>
              <a:rPr lang="ru-RU" sz="1200" dirty="0" err="1" smtClean="0"/>
              <a:t>Айтырыг-анкетанын</a:t>
            </a:r>
            <a:r>
              <a:rPr lang="ru-RU" sz="1200" dirty="0" smtClean="0"/>
              <a:t> туннели:</a:t>
            </a:r>
            <a:endParaRPr lang="ru-RU" sz="1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5000636"/>
            <a:ext cx="8643998" cy="157163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Киришкен</a:t>
            </a:r>
            <a:r>
              <a:rPr lang="ru-RU" dirty="0" smtClean="0"/>
              <a:t> </a:t>
            </a:r>
            <a:r>
              <a:rPr lang="ru-RU" dirty="0" err="1" smtClean="0"/>
              <a:t>уругларнын</a:t>
            </a:r>
            <a:r>
              <a:rPr lang="ru-RU" dirty="0" smtClean="0"/>
              <a:t> </a:t>
            </a:r>
            <a:r>
              <a:rPr lang="ru-RU" dirty="0" err="1" smtClean="0"/>
              <a:t>санындан</a:t>
            </a:r>
            <a:r>
              <a:rPr lang="ru-RU" dirty="0" smtClean="0"/>
              <a:t> </a:t>
            </a:r>
            <a:r>
              <a:rPr lang="ru-RU" dirty="0" err="1" smtClean="0"/>
              <a:t>алырга</a:t>
            </a:r>
            <a:r>
              <a:rPr lang="ru-RU" dirty="0" smtClean="0"/>
              <a:t> </a:t>
            </a:r>
            <a:r>
              <a:rPr lang="ru-RU" dirty="0" err="1" smtClean="0"/>
              <a:t>оларнын</a:t>
            </a:r>
            <a:r>
              <a:rPr lang="ru-RU" dirty="0" smtClean="0"/>
              <a:t> 75 </a:t>
            </a:r>
            <a:r>
              <a:rPr lang="ru-RU" dirty="0" err="1" smtClean="0"/>
              <a:t>хуузу</a:t>
            </a:r>
            <a:r>
              <a:rPr lang="ru-RU" dirty="0" smtClean="0"/>
              <a:t> </a:t>
            </a:r>
            <a:r>
              <a:rPr lang="ru-RU" dirty="0" err="1" smtClean="0"/>
              <a:t>диштерин</a:t>
            </a:r>
            <a:r>
              <a:rPr lang="ru-RU" dirty="0" smtClean="0"/>
              <a:t> </a:t>
            </a:r>
            <a:r>
              <a:rPr lang="ru-RU" dirty="0" err="1" smtClean="0"/>
              <a:t>хунде</a:t>
            </a:r>
            <a:r>
              <a:rPr lang="ru-RU" dirty="0" smtClean="0"/>
              <a:t> </a:t>
            </a:r>
            <a:r>
              <a:rPr lang="ru-RU" dirty="0" err="1" smtClean="0"/>
              <a:t>чангыс</a:t>
            </a:r>
            <a:r>
              <a:rPr lang="ru-RU" dirty="0" smtClean="0"/>
              <a:t> </a:t>
            </a:r>
            <a:r>
              <a:rPr lang="ru-RU" dirty="0" err="1" smtClean="0"/>
              <a:t>каттап</a:t>
            </a:r>
            <a:r>
              <a:rPr lang="ru-RU" dirty="0" smtClean="0"/>
              <a:t> </a:t>
            </a:r>
            <a:r>
              <a:rPr lang="ru-RU" dirty="0" err="1" smtClean="0"/>
              <a:t>аштап</a:t>
            </a:r>
            <a:r>
              <a:rPr lang="ru-RU" dirty="0" smtClean="0"/>
              <a:t> </a:t>
            </a:r>
            <a:r>
              <a:rPr lang="ru-RU" dirty="0" err="1" smtClean="0"/>
              <a:t>арыглап</a:t>
            </a:r>
            <a:r>
              <a:rPr lang="ru-RU" dirty="0" smtClean="0"/>
              <a:t> </a:t>
            </a:r>
            <a:r>
              <a:rPr lang="ru-RU" dirty="0" err="1" smtClean="0"/>
              <a:t>турар</a:t>
            </a:r>
            <a:r>
              <a:rPr lang="ru-RU" dirty="0" smtClean="0"/>
              <a:t>, а </a:t>
            </a:r>
            <a:r>
              <a:rPr lang="ru-RU" dirty="0" err="1" smtClean="0"/>
              <a:t>арткан</a:t>
            </a:r>
            <a:r>
              <a:rPr lang="ru-RU" dirty="0" smtClean="0"/>
              <a:t> 25 </a:t>
            </a:r>
            <a:r>
              <a:rPr lang="ru-RU" dirty="0" err="1" smtClean="0"/>
              <a:t>хуузу</a:t>
            </a:r>
            <a:r>
              <a:rPr lang="ru-RU" dirty="0" smtClean="0"/>
              <a:t> </a:t>
            </a:r>
            <a:r>
              <a:rPr lang="ru-RU" dirty="0" err="1" smtClean="0"/>
              <a:t>уруглар</a:t>
            </a:r>
            <a:r>
              <a:rPr lang="ru-RU" dirty="0" smtClean="0"/>
              <a:t> </a:t>
            </a:r>
            <a:r>
              <a:rPr lang="ru-RU" dirty="0" err="1" smtClean="0"/>
              <a:t>диштерин</a:t>
            </a:r>
            <a:r>
              <a:rPr lang="ru-RU" dirty="0" smtClean="0"/>
              <a:t> </a:t>
            </a:r>
            <a:r>
              <a:rPr lang="ru-RU" dirty="0" err="1" smtClean="0"/>
              <a:t>аштап</a:t>
            </a:r>
            <a:r>
              <a:rPr lang="ru-RU" dirty="0" smtClean="0"/>
              <a:t> </a:t>
            </a:r>
            <a:r>
              <a:rPr lang="ru-RU" dirty="0" err="1" smtClean="0"/>
              <a:t>арыглавайн</a:t>
            </a:r>
            <a:r>
              <a:rPr lang="ru-RU" dirty="0" smtClean="0"/>
              <a:t> </a:t>
            </a:r>
            <a:r>
              <a:rPr lang="ru-RU" dirty="0" err="1" smtClean="0"/>
              <a:t>турарлар</a:t>
            </a:r>
            <a:r>
              <a:rPr lang="ru-RU" dirty="0" smtClean="0"/>
              <a:t>. </a:t>
            </a:r>
            <a:r>
              <a:rPr lang="ru-RU" dirty="0" err="1" smtClean="0"/>
              <a:t>Диш</a:t>
            </a:r>
            <a:r>
              <a:rPr lang="ru-RU" dirty="0" smtClean="0"/>
              <a:t> </a:t>
            </a:r>
            <a:r>
              <a:rPr lang="ru-RU" dirty="0" err="1" smtClean="0"/>
              <a:t>эмчизинге</a:t>
            </a:r>
            <a:r>
              <a:rPr lang="ru-RU" dirty="0" smtClean="0"/>
              <a:t> </a:t>
            </a:r>
            <a:r>
              <a:rPr lang="ru-RU" dirty="0" err="1" smtClean="0"/>
              <a:t>бодунун</a:t>
            </a:r>
            <a:r>
              <a:rPr lang="ru-RU" dirty="0" smtClean="0"/>
              <a:t> </a:t>
            </a:r>
            <a:r>
              <a:rPr lang="ru-RU" dirty="0" err="1" smtClean="0"/>
              <a:t>кузели</a:t>
            </a:r>
            <a:r>
              <a:rPr lang="ru-RU" dirty="0" smtClean="0"/>
              <a:t> биле </a:t>
            </a:r>
            <a:r>
              <a:rPr lang="ru-RU" dirty="0" err="1" smtClean="0"/>
              <a:t>диштерин</a:t>
            </a:r>
            <a:r>
              <a:rPr lang="ru-RU" dirty="0" smtClean="0"/>
              <a:t> </a:t>
            </a:r>
            <a:r>
              <a:rPr lang="ru-RU" dirty="0" err="1" smtClean="0"/>
              <a:t>хыннадып</a:t>
            </a:r>
            <a:r>
              <a:rPr lang="ru-RU" dirty="0" smtClean="0"/>
              <a:t> </a:t>
            </a:r>
            <a:r>
              <a:rPr lang="ru-RU" dirty="0" err="1" smtClean="0"/>
              <a:t>алыры</a:t>
            </a:r>
            <a:r>
              <a:rPr lang="ru-RU" dirty="0" smtClean="0"/>
              <a:t> </a:t>
            </a:r>
            <a:r>
              <a:rPr lang="ru-RU" dirty="0" err="1" smtClean="0"/>
              <a:t>чылда</a:t>
            </a:r>
            <a:r>
              <a:rPr lang="ru-RU" dirty="0" smtClean="0"/>
              <a:t> 2 </a:t>
            </a:r>
            <a:r>
              <a:rPr lang="ru-RU" dirty="0" err="1" smtClean="0"/>
              <a:t>каттап</a:t>
            </a:r>
            <a:r>
              <a:rPr lang="ru-RU" dirty="0" smtClean="0"/>
              <a:t> </a:t>
            </a:r>
            <a:r>
              <a:rPr lang="ru-RU" dirty="0" err="1" smtClean="0"/>
              <a:t>барып</a:t>
            </a:r>
            <a:r>
              <a:rPr lang="ru-RU" dirty="0" smtClean="0"/>
              <a:t> </a:t>
            </a:r>
            <a:r>
              <a:rPr lang="ru-RU" dirty="0" err="1" smtClean="0"/>
              <a:t>турар</a:t>
            </a:r>
            <a:r>
              <a:rPr lang="ru-RU" dirty="0" smtClean="0"/>
              <a:t> </a:t>
            </a:r>
            <a:r>
              <a:rPr lang="ru-RU" dirty="0" err="1" smtClean="0"/>
              <a:t>уругларнын</a:t>
            </a:r>
            <a:r>
              <a:rPr lang="ru-RU" dirty="0" smtClean="0"/>
              <a:t> </a:t>
            </a:r>
            <a:r>
              <a:rPr lang="ru-RU" dirty="0" err="1" smtClean="0"/>
              <a:t>хуузу</a:t>
            </a:r>
            <a:r>
              <a:rPr lang="ru-RU" dirty="0" smtClean="0"/>
              <a:t> 12,5, а </a:t>
            </a:r>
            <a:r>
              <a:rPr lang="ru-RU" dirty="0" err="1" smtClean="0"/>
              <a:t>арткан</a:t>
            </a:r>
            <a:r>
              <a:rPr lang="ru-RU" dirty="0" smtClean="0"/>
              <a:t> 87,5 </a:t>
            </a:r>
            <a:r>
              <a:rPr lang="ru-RU" dirty="0" err="1" smtClean="0"/>
              <a:t>хуузу</a:t>
            </a:r>
            <a:r>
              <a:rPr lang="ru-RU" dirty="0" smtClean="0"/>
              <a:t>- </a:t>
            </a:r>
            <a:r>
              <a:rPr lang="ru-RU" dirty="0" err="1" smtClean="0"/>
              <a:t>боттарынын</a:t>
            </a:r>
            <a:r>
              <a:rPr lang="ru-RU" dirty="0" smtClean="0"/>
              <a:t> </a:t>
            </a:r>
            <a:r>
              <a:rPr lang="ru-RU" dirty="0" err="1" smtClean="0"/>
              <a:t>кузели</a:t>
            </a:r>
            <a:r>
              <a:rPr lang="ru-RU" dirty="0" smtClean="0"/>
              <a:t> биле </a:t>
            </a:r>
            <a:r>
              <a:rPr lang="ru-RU" dirty="0" err="1" smtClean="0"/>
              <a:t>эвес</a:t>
            </a:r>
            <a:r>
              <a:rPr lang="ru-RU" dirty="0" smtClean="0"/>
              <a:t>,  </a:t>
            </a:r>
            <a:r>
              <a:rPr lang="ru-RU" dirty="0" err="1" smtClean="0"/>
              <a:t>чугле</a:t>
            </a:r>
            <a:r>
              <a:rPr lang="ru-RU" dirty="0" smtClean="0"/>
              <a:t> </a:t>
            </a:r>
            <a:r>
              <a:rPr lang="ru-RU" dirty="0" err="1" smtClean="0"/>
              <a:t>диштери</a:t>
            </a:r>
            <a:r>
              <a:rPr lang="ru-RU" dirty="0" smtClean="0"/>
              <a:t> </a:t>
            </a:r>
            <a:r>
              <a:rPr lang="ru-RU" dirty="0" err="1" smtClean="0"/>
              <a:t>аарый</a:t>
            </a:r>
            <a:r>
              <a:rPr lang="ru-RU" dirty="0" smtClean="0"/>
              <a:t> </a:t>
            </a:r>
            <a:r>
              <a:rPr lang="ru-RU" dirty="0" err="1" smtClean="0"/>
              <a:t>бээрге</a:t>
            </a:r>
            <a:r>
              <a:rPr lang="ru-RU" dirty="0" smtClean="0"/>
              <a:t> </a:t>
            </a:r>
            <a:r>
              <a:rPr lang="ru-RU" dirty="0" err="1" smtClean="0"/>
              <a:t>диш</a:t>
            </a:r>
            <a:r>
              <a:rPr lang="ru-RU" dirty="0" smtClean="0"/>
              <a:t> </a:t>
            </a:r>
            <a:r>
              <a:rPr lang="ru-RU" dirty="0" err="1" smtClean="0"/>
              <a:t>эмчизинге</a:t>
            </a:r>
            <a:r>
              <a:rPr lang="ru-RU" dirty="0" smtClean="0"/>
              <a:t> </a:t>
            </a:r>
            <a:r>
              <a:rPr lang="ru-RU" dirty="0" err="1" smtClean="0"/>
              <a:t>эмнедир</a:t>
            </a:r>
            <a:r>
              <a:rPr lang="ru-RU" dirty="0" smtClean="0"/>
              <a:t> </a:t>
            </a:r>
            <a:r>
              <a:rPr lang="ru-RU" dirty="0" err="1" smtClean="0"/>
              <a:t>дээш</a:t>
            </a:r>
            <a:r>
              <a:rPr lang="ru-RU" dirty="0" smtClean="0"/>
              <a:t> </a:t>
            </a:r>
            <a:r>
              <a:rPr lang="ru-RU" dirty="0" err="1" smtClean="0"/>
              <a:t>барып</a:t>
            </a:r>
            <a:r>
              <a:rPr lang="ru-RU" dirty="0" smtClean="0"/>
              <a:t> </a:t>
            </a:r>
            <a:r>
              <a:rPr lang="ru-RU" dirty="0" err="1" smtClean="0"/>
              <a:t>турарлар</a:t>
            </a:r>
            <a:r>
              <a:rPr lang="ru-RU" dirty="0" smtClean="0"/>
              <a:t>. База ушку </a:t>
            </a:r>
            <a:r>
              <a:rPr lang="ru-RU" dirty="0" err="1" smtClean="0"/>
              <a:t>айтырыгнын</a:t>
            </a:r>
            <a:r>
              <a:rPr lang="ru-RU" dirty="0" smtClean="0"/>
              <a:t> туннели биле </a:t>
            </a:r>
            <a:r>
              <a:rPr lang="ru-RU" dirty="0" err="1" smtClean="0"/>
              <a:t>алырга</a:t>
            </a:r>
            <a:r>
              <a:rPr lang="ru-RU" dirty="0" smtClean="0"/>
              <a:t> </a:t>
            </a:r>
            <a:r>
              <a:rPr lang="ru-RU" dirty="0" err="1" smtClean="0"/>
              <a:t>уругларнын</a:t>
            </a:r>
            <a:r>
              <a:rPr lang="ru-RU" dirty="0" smtClean="0"/>
              <a:t> 68,75 </a:t>
            </a:r>
            <a:r>
              <a:rPr lang="ru-RU" dirty="0" err="1" smtClean="0"/>
              <a:t>хуузу</a:t>
            </a:r>
            <a:r>
              <a:rPr lang="ru-RU" dirty="0" smtClean="0"/>
              <a:t> </a:t>
            </a:r>
            <a:r>
              <a:rPr lang="ru-RU" dirty="0" err="1" smtClean="0"/>
              <a:t>дижин</a:t>
            </a:r>
            <a:r>
              <a:rPr lang="ru-RU" dirty="0" smtClean="0"/>
              <a:t> </a:t>
            </a:r>
            <a:r>
              <a:rPr lang="ru-RU" dirty="0" err="1" smtClean="0"/>
              <a:t>аштап</a:t>
            </a:r>
            <a:r>
              <a:rPr lang="ru-RU" dirty="0" smtClean="0"/>
              <a:t> </a:t>
            </a:r>
            <a:r>
              <a:rPr lang="ru-RU" dirty="0" err="1" smtClean="0"/>
              <a:t>арыглаарда</a:t>
            </a:r>
            <a:r>
              <a:rPr lang="ru-RU" dirty="0" smtClean="0"/>
              <a:t> паста биле </a:t>
            </a:r>
            <a:r>
              <a:rPr lang="ru-RU" dirty="0" err="1" smtClean="0"/>
              <a:t>щетканы</a:t>
            </a:r>
            <a:r>
              <a:rPr lang="ru-RU" dirty="0" smtClean="0"/>
              <a:t> </a:t>
            </a:r>
            <a:r>
              <a:rPr lang="ru-RU" dirty="0" err="1" smtClean="0"/>
              <a:t>ажыглап</a:t>
            </a:r>
            <a:r>
              <a:rPr lang="ru-RU" dirty="0" smtClean="0"/>
              <a:t> </a:t>
            </a:r>
            <a:r>
              <a:rPr lang="ru-RU" dirty="0" err="1" smtClean="0"/>
              <a:t>турарлар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/>
              <a:t>Кадык </a:t>
            </a:r>
            <a:r>
              <a:rPr lang="ru-RU" sz="1600" b="1" i="1" dirty="0" err="1" smtClean="0"/>
              <a:t>диштерлиг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болур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дизе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сагыыр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чугула</a:t>
            </a:r>
            <a:r>
              <a:rPr lang="ru-RU" sz="1600" b="1" i="1" dirty="0" smtClean="0"/>
              <a:t>  </a:t>
            </a:r>
            <a:r>
              <a:rPr lang="ru-RU" sz="1600" b="1" i="1" dirty="0" err="1" smtClean="0"/>
              <a:t>алдын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ортектиг</a:t>
            </a:r>
            <a:r>
              <a:rPr lang="ru-RU" sz="1600" b="1" i="1" dirty="0" smtClean="0"/>
              <a:t> 7 </a:t>
            </a:r>
            <a:r>
              <a:rPr lang="ru-RU" sz="1600" b="1" i="1" dirty="0" err="1" smtClean="0"/>
              <a:t>сумелер</a:t>
            </a:r>
            <a:r>
              <a:rPr lang="ru-RU" sz="1600" b="1" i="1" dirty="0" smtClean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1. </a:t>
            </a:r>
            <a:r>
              <a:rPr lang="ru-RU" sz="2000" dirty="0" err="1" smtClean="0"/>
              <a:t>Бистин</a:t>
            </a:r>
            <a:r>
              <a:rPr lang="ru-RU" sz="2000" dirty="0" smtClean="0"/>
              <a:t>  </a:t>
            </a:r>
            <a:r>
              <a:rPr lang="ru-RU" sz="2000" dirty="0" err="1" smtClean="0"/>
              <a:t>диштеривис</a:t>
            </a:r>
            <a:r>
              <a:rPr lang="ru-RU" sz="2000" dirty="0" smtClean="0"/>
              <a:t> кадык </a:t>
            </a:r>
            <a:r>
              <a:rPr lang="ru-RU" sz="2000" dirty="0" err="1" smtClean="0"/>
              <a:t>болур</a:t>
            </a:r>
            <a:r>
              <a:rPr lang="ru-RU" sz="2000" dirty="0" smtClean="0"/>
              <a:t> </a:t>
            </a:r>
            <a:r>
              <a:rPr lang="ru-RU" sz="2000" dirty="0" err="1" smtClean="0"/>
              <a:t>дизе</a:t>
            </a:r>
            <a:r>
              <a:rPr lang="ru-RU" sz="2000" dirty="0" smtClean="0"/>
              <a:t>, </a:t>
            </a:r>
            <a:r>
              <a:rPr lang="ru-RU" sz="2000" dirty="0" err="1" smtClean="0"/>
              <a:t>хой</a:t>
            </a:r>
            <a:r>
              <a:rPr lang="ru-RU" sz="2000" dirty="0" smtClean="0"/>
              <a:t> </a:t>
            </a:r>
            <a:r>
              <a:rPr lang="ru-RU" sz="2000" dirty="0" err="1" smtClean="0"/>
              <a:t>витаминниг</a:t>
            </a:r>
            <a:r>
              <a:rPr lang="ru-RU" sz="2000" dirty="0" smtClean="0"/>
              <a:t>  </a:t>
            </a:r>
            <a:r>
              <a:rPr lang="ru-RU" sz="2000" dirty="0" err="1" smtClean="0"/>
              <a:t>чемнер</a:t>
            </a:r>
            <a:r>
              <a:rPr lang="ru-RU" sz="2000" dirty="0" smtClean="0"/>
              <a:t> </a:t>
            </a:r>
            <a:r>
              <a:rPr lang="ru-RU" sz="2000" dirty="0" err="1" smtClean="0"/>
              <a:t>чиир</a:t>
            </a:r>
            <a:r>
              <a:rPr lang="ru-RU" sz="2000" dirty="0" smtClean="0"/>
              <a:t>: </a:t>
            </a:r>
            <a:r>
              <a:rPr lang="ru-RU" sz="2000" dirty="0" err="1" smtClean="0"/>
              <a:t>ногаа</a:t>
            </a:r>
            <a:r>
              <a:rPr lang="ru-RU" sz="2000" dirty="0" smtClean="0"/>
              <a:t> </a:t>
            </a:r>
            <a:r>
              <a:rPr lang="ru-RU" sz="2000" dirty="0" err="1" smtClean="0"/>
              <a:t>аймаа</a:t>
            </a:r>
            <a:r>
              <a:rPr lang="ru-RU" sz="2000" dirty="0" smtClean="0"/>
              <a:t> – огурец, морковь, </a:t>
            </a:r>
            <a:r>
              <a:rPr lang="ru-RU" sz="2000" dirty="0" err="1" smtClean="0"/>
              <a:t>согуна</a:t>
            </a:r>
            <a:r>
              <a:rPr lang="ru-RU" sz="2000" dirty="0" smtClean="0"/>
              <a:t>; </a:t>
            </a:r>
            <a:r>
              <a:rPr lang="ru-RU" sz="2000" dirty="0" err="1" smtClean="0"/>
              <a:t>чимис</a:t>
            </a:r>
            <a:r>
              <a:rPr lang="ru-RU" sz="2000" dirty="0" smtClean="0"/>
              <a:t> </a:t>
            </a:r>
            <a:r>
              <a:rPr lang="ru-RU" sz="2000" dirty="0" err="1" smtClean="0"/>
              <a:t>аймаа</a:t>
            </a:r>
            <a:r>
              <a:rPr lang="ru-RU" sz="2000" dirty="0" smtClean="0"/>
              <a:t>- апельсин, мандарин, банан, груша, киви ; </a:t>
            </a:r>
            <a:r>
              <a:rPr lang="ru-RU" sz="2000" dirty="0" err="1" smtClean="0"/>
              <a:t>сут</a:t>
            </a:r>
            <a:r>
              <a:rPr lang="ru-RU" sz="2000" dirty="0" smtClean="0"/>
              <a:t> </a:t>
            </a:r>
            <a:r>
              <a:rPr lang="ru-RU" sz="2000" dirty="0" err="1" smtClean="0"/>
              <a:t>аймаа</a:t>
            </a:r>
            <a:r>
              <a:rPr lang="ru-RU" sz="2000" dirty="0" smtClean="0"/>
              <a:t>- </a:t>
            </a:r>
            <a:r>
              <a:rPr lang="ru-RU" sz="2000" dirty="0" err="1" smtClean="0"/>
              <a:t>быштак</a:t>
            </a:r>
            <a:r>
              <a:rPr lang="ru-RU" sz="2000" dirty="0" smtClean="0"/>
              <a:t>, </a:t>
            </a:r>
            <a:r>
              <a:rPr lang="ru-RU" sz="2000" dirty="0" err="1" smtClean="0"/>
              <a:t>хойтпак</a:t>
            </a:r>
            <a:r>
              <a:rPr lang="ru-RU" sz="2000" dirty="0" smtClean="0"/>
              <a:t>, </a:t>
            </a:r>
            <a:r>
              <a:rPr lang="ru-RU" sz="2000" dirty="0" err="1" smtClean="0"/>
              <a:t>итпек</a:t>
            </a:r>
            <a:r>
              <a:rPr lang="ru-RU" sz="2000" dirty="0" smtClean="0"/>
              <a:t>, </a:t>
            </a:r>
            <a:r>
              <a:rPr lang="ru-RU" sz="2000" dirty="0" err="1" smtClean="0"/>
              <a:t>сут</a:t>
            </a:r>
            <a:r>
              <a:rPr lang="ru-RU" sz="2000" dirty="0" smtClean="0"/>
              <a:t>; </a:t>
            </a:r>
            <a:r>
              <a:rPr lang="ru-RU" sz="2000" dirty="0" err="1" smtClean="0"/>
              <a:t>эът</a:t>
            </a:r>
            <a:r>
              <a:rPr lang="ru-RU" sz="2000" dirty="0" smtClean="0"/>
              <a:t> </a:t>
            </a:r>
            <a:r>
              <a:rPr lang="ru-RU" sz="2000" dirty="0" err="1" smtClean="0"/>
              <a:t>аймаа</a:t>
            </a:r>
            <a:r>
              <a:rPr lang="ru-RU" sz="2000" dirty="0" smtClean="0"/>
              <a:t>- балык </a:t>
            </a:r>
            <a:r>
              <a:rPr lang="ru-RU" sz="2000" dirty="0" err="1" smtClean="0"/>
              <a:t>эъди</a:t>
            </a:r>
            <a:r>
              <a:rPr lang="ru-RU" sz="2000" dirty="0" smtClean="0"/>
              <a:t>, </a:t>
            </a:r>
            <a:r>
              <a:rPr lang="ru-RU" sz="2000" dirty="0" err="1" smtClean="0"/>
              <a:t>хой</a:t>
            </a:r>
            <a:r>
              <a:rPr lang="ru-RU" sz="2000" dirty="0" smtClean="0"/>
              <a:t> </a:t>
            </a:r>
            <a:r>
              <a:rPr lang="ru-RU" sz="2000" dirty="0" err="1" smtClean="0"/>
              <a:t>эъди</a:t>
            </a:r>
            <a:r>
              <a:rPr lang="ru-RU" sz="2000" dirty="0" smtClean="0"/>
              <a:t> </a:t>
            </a:r>
            <a:r>
              <a:rPr lang="ru-RU" sz="2000" dirty="0" err="1" smtClean="0"/>
              <a:t>дээш</a:t>
            </a:r>
            <a:r>
              <a:rPr lang="ru-RU" sz="2000" dirty="0" smtClean="0"/>
              <a:t> </a:t>
            </a:r>
            <a:r>
              <a:rPr lang="ru-RU" sz="2000" dirty="0" err="1" smtClean="0"/>
              <a:t>оскелер-даа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2. </a:t>
            </a:r>
            <a:r>
              <a:rPr lang="ru-RU" sz="2000" dirty="0" err="1" smtClean="0"/>
              <a:t>Чигирзиг</a:t>
            </a:r>
            <a:r>
              <a:rPr lang="ru-RU" sz="2000" dirty="0" smtClean="0"/>
              <a:t> </a:t>
            </a:r>
            <a:r>
              <a:rPr lang="ru-RU" sz="2000" dirty="0" err="1" smtClean="0"/>
              <a:t>аъш-чем</a:t>
            </a:r>
            <a:r>
              <a:rPr lang="ru-RU" sz="2000" dirty="0" smtClean="0"/>
              <a:t> </a:t>
            </a:r>
            <a:r>
              <a:rPr lang="ru-RU" sz="2000" dirty="0" err="1" smtClean="0"/>
              <a:t>хойну</a:t>
            </a:r>
            <a:r>
              <a:rPr lang="ru-RU" sz="2000" dirty="0" smtClean="0"/>
              <a:t> </a:t>
            </a:r>
            <a:r>
              <a:rPr lang="ru-RU" sz="2000" dirty="0" err="1" smtClean="0"/>
              <a:t>чивес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3. </a:t>
            </a:r>
            <a:r>
              <a:rPr lang="ru-RU" sz="2000" dirty="0" err="1" smtClean="0"/>
              <a:t>Диштерин</a:t>
            </a:r>
            <a:r>
              <a:rPr lang="ru-RU" sz="2000" dirty="0" smtClean="0"/>
              <a:t> </a:t>
            </a:r>
            <a:r>
              <a:rPr lang="ru-RU" sz="2000" dirty="0" err="1" smtClean="0"/>
              <a:t>хунде</a:t>
            </a:r>
            <a:r>
              <a:rPr lang="ru-RU" sz="2000" dirty="0" smtClean="0"/>
              <a:t> </a:t>
            </a:r>
            <a:r>
              <a:rPr lang="ru-RU" sz="2000" dirty="0" err="1" smtClean="0"/>
              <a:t>эвээш</a:t>
            </a:r>
            <a:r>
              <a:rPr lang="ru-RU" sz="2000" dirty="0" smtClean="0"/>
              <a:t> </a:t>
            </a:r>
            <a:r>
              <a:rPr lang="ru-RU" sz="2000" dirty="0" err="1" smtClean="0"/>
              <a:t>дизе</a:t>
            </a:r>
            <a:r>
              <a:rPr lang="ru-RU" sz="2000" dirty="0" smtClean="0"/>
              <a:t> 2 </a:t>
            </a:r>
            <a:r>
              <a:rPr lang="ru-RU" sz="2000" dirty="0" err="1" smtClean="0"/>
              <a:t>каттап</a:t>
            </a:r>
            <a:r>
              <a:rPr lang="ru-RU" sz="2000" dirty="0" smtClean="0"/>
              <a:t> </a:t>
            </a:r>
            <a:r>
              <a:rPr lang="ru-RU" sz="2000" dirty="0" err="1" smtClean="0"/>
              <a:t>чуп</a:t>
            </a:r>
            <a:r>
              <a:rPr lang="ru-RU" sz="2000" dirty="0" smtClean="0"/>
              <a:t> </a:t>
            </a:r>
            <a:r>
              <a:rPr lang="ru-RU" sz="2000" dirty="0" err="1" smtClean="0"/>
              <a:t>арыглаар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4. </a:t>
            </a:r>
            <a:r>
              <a:rPr lang="ru-RU" sz="2000" dirty="0" err="1" smtClean="0"/>
              <a:t>Чемненген</a:t>
            </a:r>
            <a:r>
              <a:rPr lang="ru-RU" sz="2000" dirty="0" smtClean="0"/>
              <a:t> </a:t>
            </a:r>
            <a:r>
              <a:rPr lang="ru-RU" sz="2000" dirty="0" err="1" smtClean="0"/>
              <a:t>соонда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диш</a:t>
            </a:r>
            <a:r>
              <a:rPr lang="ru-RU" sz="2000" dirty="0" smtClean="0"/>
              <a:t> </a:t>
            </a:r>
            <a:r>
              <a:rPr lang="ru-RU" sz="2000" dirty="0" err="1" smtClean="0"/>
              <a:t>аштаар</a:t>
            </a:r>
            <a:r>
              <a:rPr lang="ru-RU" sz="2000" dirty="0" smtClean="0"/>
              <a:t> </a:t>
            </a:r>
            <a:r>
              <a:rPr lang="ru-RU" sz="2000" dirty="0" err="1" smtClean="0"/>
              <a:t>тускай</a:t>
            </a:r>
            <a:r>
              <a:rPr lang="ru-RU" sz="2000" dirty="0" smtClean="0"/>
              <a:t> </a:t>
            </a:r>
            <a:r>
              <a:rPr lang="ru-RU" sz="2000" dirty="0" err="1" smtClean="0"/>
              <a:t>херекселдер</a:t>
            </a:r>
            <a:r>
              <a:rPr lang="ru-RU" sz="2000" dirty="0" smtClean="0"/>
              <a:t>: </a:t>
            </a:r>
            <a:r>
              <a:rPr lang="ru-RU" sz="2000" dirty="0" err="1" smtClean="0"/>
              <a:t>хендир</a:t>
            </a:r>
            <a:r>
              <a:rPr lang="ru-RU" sz="2000" dirty="0" smtClean="0"/>
              <a:t>, палочка, </a:t>
            </a:r>
            <a:r>
              <a:rPr lang="ru-RU" sz="2000" dirty="0" err="1" smtClean="0"/>
              <a:t>саат</a:t>
            </a:r>
            <a:r>
              <a:rPr lang="ru-RU" sz="2000" dirty="0" smtClean="0"/>
              <a:t>, </a:t>
            </a:r>
            <a:r>
              <a:rPr lang="ru-RU" sz="2000" dirty="0" err="1" smtClean="0"/>
              <a:t>эм</a:t>
            </a:r>
            <a:r>
              <a:rPr lang="ru-RU" sz="2000" dirty="0" smtClean="0"/>
              <a:t> </a:t>
            </a:r>
            <a:r>
              <a:rPr lang="ru-RU" sz="2000" dirty="0" err="1" smtClean="0"/>
              <a:t>оъттар</a:t>
            </a:r>
            <a:r>
              <a:rPr lang="ru-RU" sz="2000" dirty="0" smtClean="0"/>
              <a:t> азы </a:t>
            </a:r>
            <a:r>
              <a:rPr lang="ru-RU" sz="2000" dirty="0" err="1" smtClean="0"/>
              <a:t>тускай</a:t>
            </a:r>
            <a:r>
              <a:rPr lang="ru-RU" sz="2000" dirty="0" smtClean="0"/>
              <a:t> </a:t>
            </a:r>
            <a:r>
              <a:rPr lang="ru-RU" sz="2000" dirty="0" err="1" smtClean="0"/>
              <a:t>витаминниг</a:t>
            </a:r>
            <a:r>
              <a:rPr lang="ru-RU" sz="2000" dirty="0" smtClean="0"/>
              <a:t> </a:t>
            </a:r>
            <a:r>
              <a:rPr lang="ru-RU" sz="2000" dirty="0" err="1" smtClean="0"/>
              <a:t>суглуктуг</a:t>
            </a:r>
            <a:r>
              <a:rPr lang="ru-RU" sz="2000" dirty="0" smtClean="0"/>
              <a:t>, </a:t>
            </a:r>
            <a:r>
              <a:rPr lang="ru-RU" sz="2000" dirty="0" err="1" smtClean="0"/>
              <a:t>чуктарлыг</a:t>
            </a:r>
            <a:r>
              <a:rPr lang="ru-RU" sz="2000" dirty="0" smtClean="0"/>
              <a:t> </a:t>
            </a:r>
            <a:r>
              <a:rPr lang="ru-RU" sz="2000" dirty="0" err="1" smtClean="0"/>
              <a:t>ыяштар</a:t>
            </a:r>
            <a:r>
              <a:rPr lang="ru-RU" sz="2000" dirty="0" smtClean="0"/>
              <a:t> </a:t>
            </a:r>
            <a:r>
              <a:rPr lang="ru-RU" sz="2000" dirty="0" err="1" smtClean="0"/>
              <a:t>чартыы</a:t>
            </a:r>
            <a:r>
              <a:rPr lang="ru-RU" sz="2000" dirty="0" smtClean="0"/>
              <a:t>- биле </a:t>
            </a:r>
            <a:r>
              <a:rPr lang="ru-RU" sz="2000" dirty="0" err="1" smtClean="0"/>
              <a:t>дурбуур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5. </a:t>
            </a:r>
            <a:r>
              <a:rPr lang="ru-RU" sz="2000" dirty="0" err="1" smtClean="0"/>
              <a:t>Диш</a:t>
            </a:r>
            <a:r>
              <a:rPr lang="ru-RU" sz="2000" dirty="0" smtClean="0"/>
              <a:t> </a:t>
            </a:r>
            <a:r>
              <a:rPr lang="ru-RU" sz="2000" dirty="0" err="1" smtClean="0"/>
              <a:t>эмчизинге</a:t>
            </a:r>
            <a:r>
              <a:rPr lang="ru-RU" sz="2000" dirty="0" smtClean="0"/>
              <a:t> 1 </a:t>
            </a:r>
            <a:r>
              <a:rPr lang="ru-RU" sz="2000" dirty="0" err="1" smtClean="0"/>
              <a:t>чылда</a:t>
            </a:r>
            <a:r>
              <a:rPr lang="ru-RU" sz="2000" dirty="0" smtClean="0"/>
              <a:t> </a:t>
            </a:r>
            <a:r>
              <a:rPr lang="ru-RU" sz="2000" dirty="0" err="1" smtClean="0"/>
              <a:t>ийи</a:t>
            </a:r>
            <a:r>
              <a:rPr lang="ru-RU" sz="2000" dirty="0" smtClean="0"/>
              <a:t> </a:t>
            </a:r>
            <a:r>
              <a:rPr lang="ru-RU" sz="2000" dirty="0" err="1" smtClean="0"/>
              <a:t>эвээш</a:t>
            </a:r>
            <a:r>
              <a:rPr lang="ru-RU" sz="2000" dirty="0" smtClean="0"/>
              <a:t> </a:t>
            </a:r>
            <a:r>
              <a:rPr lang="ru-RU" sz="2000" dirty="0" err="1" smtClean="0"/>
              <a:t>эвес</a:t>
            </a:r>
            <a:r>
              <a:rPr lang="ru-RU" sz="2000" dirty="0" smtClean="0"/>
              <a:t> </a:t>
            </a:r>
            <a:r>
              <a:rPr lang="ru-RU" sz="2000" dirty="0" err="1" smtClean="0"/>
              <a:t>каттап</a:t>
            </a:r>
            <a:r>
              <a:rPr lang="ru-RU" sz="2000" dirty="0" smtClean="0"/>
              <a:t> </a:t>
            </a:r>
            <a:r>
              <a:rPr lang="ru-RU" sz="2000" dirty="0" err="1" smtClean="0"/>
              <a:t>дижин</a:t>
            </a:r>
            <a:r>
              <a:rPr lang="ru-RU" sz="2000" dirty="0" smtClean="0"/>
              <a:t> </a:t>
            </a:r>
            <a:r>
              <a:rPr lang="ru-RU" sz="2000" dirty="0" err="1" smtClean="0"/>
              <a:t>шинчиттирер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6.  </a:t>
            </a:r>
            <a:r>
              <a:rPr lang="ru-RU" sz="2000" dirty="0" err="1" smtClean="0"/>
              <a:t>Куштуг</a:t>
            </a:r>
            <a:r>
              <a:rPr lang="ru-RU" sz="2000" dirty="0" smtClean="0"/>
              <a:t> </a:t>
            </a:r>
            <a:r>
              <a:rPr lang="ru-RU" sz="2000" dirty="0" err="1" smtClean="0"/>
              <a:t>соок</a:t>
            </a:r>
            <a:r>
              <a:rPr lang="ru-RU" sz="2000" dirty="0" smtClean="0"/>
              <a:t> </a:t>
            </a:r>
            <a:r>
              <a:rPr lang="ru-RU" sz="2000" dirty="0" err="1" smtClean="0"/>
              <a:t>уелерде</a:t>
            </a:r>
            <a:r>
              <a:rPr lang="ru-RU" sz="2000" dirty="0" smtClean="0"/>
              <a:t> </a:t>
            </a:r>
            <a:r>
              <a:rPr lang="ru-RU" sz="2000" dirty="0" err="1" smtClean="0"/>
              <a:t>дижин</a:t>
            </a:r>
            <a:r>
              <a:rPr lang="ru-RU" sz="2000" dirty="0" smtClean="0"/>
              <a:t> </a:t>
            </a:r>
            <a:r>
              <a:rPr lang="ru-RU" sz="2000" dirty="0" err="1" smtClean="0"/>
              <a:t>уревези</a:t>
            </a:r>
            <a:r>
              <a:rPr lang="ru-RU" sz="2000" dirty="0" smtClean="0"/>
              <a:t>- биле </a:t>
            </a:r>
            <a:r>
              <a:rPr lang="ru-RU" sz="2000" dirty="0" err="1" smtClean="0"/>
              <a:t>аскын</a:t>
            </a:r>
            <a:r>
              <a:rPr lang="ru-RU" sz="2000" dirty="0" smtClean="0"/>
              <a:t> </a:t>
            </a:r>
            <a:r>
              <a:rPr lang="ru-RU" sz="2000" dirty="0" err="1" smtClean="0"/>
              <a:t>ажытпас</a:t>
            </a:r>
            <a:r>
              <a:rPr lang="ru-RU" sz="2000" dirty="0" smtClean="0"/>
              <a:t>.   </a:t>
            </a:r>
            <a:r>
              <a:rPr lang="ru-RU" sz="2000" dirty="0" err="1" smtClean="0"/>
              <a:t>Соок</a:t>
            </a:r>
            <a:r>
              <a:rPr lang="ru-RU" sz="2000" dirty="0" smtClean="0"/>
              <a:t> </a:t>
            </a:r>
            <a:r>
              <a:rPr lang="ru-RU" sz="2000" dirty="0" err="1" smtClean="0"/>
              <a:t>суг</a:t>
            </a:r>
            <a:r>
              <a:rPr lang="ru-RU" sz="2000" dirty="0" smtClean="0"/>
              <a:t> </a:t>
            </a:r>
            <a:r>
              <a:rPr lang="ru-RU" sz="2000" dirty="0" err="1" smtClean="0"/>
              <a:t>чуулдерни</a:t>
            </a:r>
            <a:r>
              <a:rPr lang="ru-RU" sz="2000" dirty="0" smtClean="0"/>
              <a:t> </a:t>
            </a:r>
            <a:r>
              <a:rPr lang="ru-RU" sz="2000" dirty="0" err="1" smtClean="0"/>
              <a:t>ижерин</a:t>
            </a:r>
            <a:r>
              <a:rPr lang="ru-RU" sz="2000" dirty="0" smtClean="0"/>
              <a:t> </a:t>
            </a:r>
            <a:r>
              <a:rPr lang="ru-RU" sz="2000" dirty="0" err="1" smtClean="0"/>
              <a:t>шегледир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7. </a:t>
            </a:r>
            <a:r>
              <a:rPr lang="ru-RU" sz="2000" dirty="0" err="1" smtClean="0"/>
              <a:t>Кежээ</a:t>
            </a:r>
            <a:r>
              <a:rPr lang="ru-RU" sz="2000" dirty="0" smtClean="0"/>
              <a:t> </a:t>
            </a:r>
            <a:r>
              <a:rPr lang="ru-RU" sz="2000" dirty="0" err="1" smtClean="0"/>
              <a:t>удуур</a:t>
            </a:r>
            <a:r>
              <a:rPr lang="ru-RU" sz="2000" dirty="0" smtClean="0"/>
              <a:t> </a:t>
            </a:r>
            <a:r>
              <a:rPr lang="ru-RU" sz="2000" dirty="0" err="1" smtClean="0"/>
              <a:t>мурнунда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дижин</a:t>
            </a:r>
            <a:r>
              <a:rPr lang="ru-RU" sz="2000" dirty="0" smtClean="0"/>
              <a:t> </a:t>
            </a:r>
            <a:r>
              <a:rPr lang="ru-RU" sz="2000" dirty="0" err="1" smtClean="0"/>
              <a:t>албан</a:t>
            </a:r>
            <a:r>
              <a:rPr lang="ru-RU" sz="2000" dirty="0" smtClean="0"/>
              <a:t> </a:t>
            </a:r>
            <a:r>
              <a:rPr lang="ru-RU" sz="2000" dirty="0" err="1" smtClean="0"/>
              <a:t>чуур</a:t>
            </a:r>
            <a:r>
              <a:rPr lang="ru-RU" sz="2000" dirty="0" smtClean="0"/>
              <a:t>, </a:t>
            </a:r>
            <a:r>
              <a:rPr lang="ru-RU" sz="2000" dirty="0" err="1" smtClean="0"/>
              <a:t>оон</a:t>
            </a:r>
            <a:r>
              <a:rPr lang="ru-RU" sz="2000" dirty="0" smtClean="0"/>
              <a:t> </a:t>
            </a:r>
            <a:r>
              <a:rPr lang="ru-RU" sz="2000" dirty="0" err="1" smtClean="0"/>
              <a:t>соонда</a:t>
            </a:r>
            <a:r>
              <a:rPr lang="ru-RU" sz="2000" dirty="0" smtClean="0"/>
              <a:t> чем </a:t>
            </a:r>
            <a:r>
              <a:rPr lang="ru-RU" sz="2000" dirty="0" err="1" smtClean="0"/>
              <a:t>чивес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Туннели.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err="1" smtClean="0"/>
              <a:t>Диштер</a:t>
            </a:r>
            <a:r>
              <a:rPr lang="ru-RU" sz="1600" dirty="0" smtClean="0"/>
              <a:t> база </a:t>
            </a:r>
            <a:r>
              <a:rPr lang="ru-RU" sz="1600" dirty="0" err="1" smtClean="0"/>
              <a:t>оларны</a:t>
            </a:r>
            <a:r>
              <a:rPr lang="ru-RU" sz="1600" dirty="0" smtClean="0"/>
              <a:t> </a:t>
            </a:r>
            <a:r>
              <a:rPr lang="ru-RU" sz="1600" dirty="0" err="1" smtClean="0"/>
              <a:t>ажаары</a:t>
            </a:r>
            <a:r>
              <a:rPr lang="ru-RU" sz="1600" dirty="0" smtClean="0"/>
              <a:t>. Тыва </a:t>
            </a:r>
            <a:r>
              <a:rPr lang="ru-RU" sz="1600" dirty="0" err="1" smtClean="0"/>
              <a:t>улустун</a:t>
            </a:r>
            <a:r>
              <a:rPr lang="ru-RU" sz="1600" dirty="0" smtClean="0"/>
              <a:t> </a:t>
            </a:r>
            <a:r>
              <a:rPr lang="ru-RU" sz="1600" dirty="0" err="1" smtClean="0"/>
              <a:t>дишти</a:t>
            </a:r>
            <a:r>
              <a:rPr lang="ru-RU" sz="1600" dirty="0" smtClean="0"/>
              <a:t> </a:t>
            </a:r>
            <a:r>
              <a:rPr lang="ru-RU" sz="1600" dirty="0" err="1" smtClean="0"/>
              <a:t>ажаап</a:t>
            </a:r>
            <a:r>
              <a:rPr lang="ru-RU" sz="1600" dirty="0" smtClean="0"/>
              <a:t>, </a:t>
            </a:r>
            <a:r>
              <a:rPr lang="ru-RU" sz="1600" dirty="0" err="1" smtClean="0"/>
              <a:t>камнаар</a:t>
            </a:r>
            <a:r>
              <a:rPr lang="ru-RU" sz="1600" dirty="0" smtClean="0"/>
              <a:t> </a:t>
            </a:r>
            <a:r>
              <a:rPr lang="ru-RU" sz="1600" dirty="0" err="1" smtClean="0"/>
              <a:t>аргалары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теманы</a:t>
            </a:r>
            <a:r>
              <a:rPr lang="ru-RU" sz="1600" dirty="0" smtClean="0"/>
              <a:t> </a:t>
            </a:r>
            <a:r>
              <a:rPr lang="ru-RU" sz="1600" dirty="0" err="1" smtClean="0"/>
              <a:t>шилип</a:t>
            </a:r>
            <a:r>
              <a:rPr lang="ru-RU" sz="1600" dirty="0" smtClean="0"/>
              <a:t> </a:t>
            </a:r>
            <a:r>
              <a:rPr lang="ru-RU" sz="1600" dirty="0" err="1" smtClean="0"/>
              <a:t>алгаш</a:t>
            </a:r>
            <a:r>
              <a:rPr lang="ru-RU" sz="1600" dirty="0" smtClean="0"/>
              <a:t> 2 </a:t>
            </a:r>
            <a:r>
              <a:rPr lang="ru-RU" sz="1600" dirty="0" err="1" smtClean="0"/>
              <a:t>чыл</a:t>
            </a:r>
            <a:r>
              <a:rPr lang="ru-RU" sz="1600" dirty="0" smtClean="0"/>
              <a:t> </a:t>
            </a:r>
            <a:r>
              <a:rPr lang="ru-RU" sz="1600" dirty="0" err="1" smtClean="0"/>
              <a:t>ажылдап</a:t>
            </a:r>
            <a:r>
              <a:rPr lang="ru-RU" sz="1600" dirty="0" smtClean="0"/>
              <a:t> </a:t>
            </a:r>
            <a:r>
              <a:rPr lang="ru-RU" sz="1600" dirty="0" err="1" smtClean="0"/>
              <a:t>келген</a:t>
            </a:r>
            <a:r>
              <a:rPr lang="ru-RU" sz="1600" dirty="0" smtClean="0"/>
              <a:t> бис. </a:t>
            </a:r>
            <a:r>
              <a:rPr lang="ru-RU" sz="1600" dirty="0" err="1" smtClean="0"/>
              <a:t>Дуржулга</a:t>
            </a:r>
            <a:r>
              <a:rPr lang="ru-RU" sz="1600" dirty="0" smtClean="0"/>
              <a:t> </a:t>
            </a:r>
            <a:r>
              <a:rPr lang="ru-RU" sz="1600" dirty="0" err="1" smtClean="0"/>
              <a:t>ажылдарны</a:t>
            </a:r>
            <a:r>
              <a:rPr lang="ru-RU" sz="1600" dirty="0" smtClean="0"/>
              <a:t> </a:t>
            </a:r>
            <a:r>
              <a:rPr lang="ru-RU" sz="1600" dirty="0" err="1" smtClean="0"/>
              <a:t>кылганывыстын</a:t>
            </a:r>
            <a:r>
              <a:rPr lang="ru-RU" sz="1600" dirty="0" smtClean="0"/>
              <a:t>  </a:t>
            </a:r>
            <a:r>
              <a:rPr lang="ru-RU" sz="1600" dirty="0" err="1" smtClean="0"/>
              <a:t>туннелинде</a:t>
            </a:r>
            <a:r>
              <a:rPr lang="ru-RU" sz="1600" dirty="0" smtClean="0"/>
              <a:t>  </a:t>
            </a:r>
            <a:r>
              <a:rPr lang="ru-RU" sz="1600" dirty="0" err="1" smtClean="0"/>
              <a:t>дараазында</a:t>
            </a:r>
            <a:r>
              <a:rPr lang="ru-RU" sz="1600" dirty="0" smtClean="0"/>
              <a:t>  </a:t>
            </a:r>
            <a:r>
              <a:rPr lang="ru-RU" sz="1600" dirty="0" err="1" smtClean="0"/>
              <a:t>туннелге</a:t>
            </a:r>
            <a:r>
              <a:rPr lang="ru-RU" sz="1600" dirty="0" smtClean="0"/>
              <a:t> </a:t>
            </a:r>
            <a:r>
              <a:rPr lang="ru-RU" sz="1600" dirty="0" err="1" smtClean="0"/>
              <a:t>келген</a:t>
            </a:r>
            <a:r>
              <a:rPr lang="ru-RU" sz="1600" dirty="0" smtClean="0"/>
              <a:t> мен. </a:t>
            </a:r>
            <a:r>
              <a:rPr lang="ru-RU" sz="1600" dirty="0" err="1" smtClean="0"/>
              <a:t>Клазымнын</a:t>
            </a:r>
            <a:r>
              <a:rPr lang="ru-RU" sz="1600" dirty="0" smtClean="0"/>
              <a:t> </a:t>
            </a:r>
            <a:r>
              <a:rPr lang="ru-RU" sz="1600" dirty="0" err="1" smtClean="0"/>
              <a:t>оореникчилеринин</a:t>
            </a:r>
            <a:r>
              <a:rPr lang="ru-RU" sz="1600" dirty="0" smtClean="0"/>
              <a:t> </a:t>
            </a:r>
            <a:r>
              <a:rPr lang="ru-RU" sz="1600" dirty="0" err="1" smtClean="0"/>
              <a:t>диштери</a:t>
            </a:r>
            <a:r>
              <a:rPr lang="ru-RU" sz="1600" dirty="0" smtClean="0"/>
              <a:t> </a:t>
            </a:r>
            <a:r>
              <a:rPr lang="ru-RU" sz="1600" dirty="0" err="1" smtClean="0"/>
              <a:t>нин</a:t>
            </a:r>
            <a:r>
              <a:rPr lang="ru-RU" sz="1600" dirty="0" smtClean="0"/>
              <a:t> </a:t>
            </a:r>
            <a:r>
              <a:rPr lang="ru-RU" sz="1600" dirty="0" err="1" smtClean="0"/>
              <a:t>кадыкшылы</a:t>
            </a:r>
            <a:r>
              <a:rPr lang="ru-RU" sz="1600" dirty="0" smtClean="0"/>
              <a:t> куду </a:t>
            </a:r>
            <a:r>
              <a:rPr lang="ru-RU" sz="1600" dirty="0" err="1" smtClean="0"/>
              <a:t>деннелде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болуп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турар</a:t>
            </a:r>
            <a:r>
              <a:rPr lang="ru-RU" sz="1600" dirty="0" smtClean="0"/>
              <a:t>. </a:t>
            </a:r>
            <a:r>
              <a:rPr lang="ru-RU" sz="1600" dirty="0" err="1" smtClean="0"/>
              <a:t>Чуге</a:t>
            </a:r>
            <a:r>
              <a:rPr lang="ru-RU" sz="1600" dirty="0" smtClean="0"/>
              <a:t> </a:t>
            </a:r>
            <a:r>
              <a:rPr lang="ru-RU" sz="1600" dirty="0" err="1" smtClean="0"/>
              <a:t>дизе</a:t>
            </a:r>
            <a:r>
              <a:rPr lang="ru-RU" sz="1600" dirty="0" smtClean="0"/>
              <a:t>  </a:t>
            </a:r>
            <a:r>
              <a:rPr lang="ru-RU" sz="1600" dirty="0" err="1" smtClean="0"/>
              <a:t>бичии</a:t>
            </a:r>
            <a:r>
              <a:rPr lang="ru-RU" sz="1600" dirty="0" smtClean="0"/>
              <a:t> </a:t>
            </a:r>
            <a:r>
              <a:rPr lang="ru-RU" sz="1600" dirty="0" err="1" smtClean="0"/>
              <a:t>уруглар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колдуунда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шын</a:t>
            </a:r>
            <a:r>
              <a:rPr lang="ru-RU" sz="1600" dirty="0" smtClean="0"/>
              <a:t> </a:t>
            </a:r>
            <a:r>
              <a:rPr lang="ru-RU" sz="1600" dirty="0" err="1" smtClean="0"/>
              <a:t>чемненирин</a:t>
            </a:r>
            <a:r>
              <a:rPr lang="ru-RU" sz="1600" dirty="0" smtClean="0"/>
              <a:t> </a:t>
            </a:r>
            <a:r>
              <a:rPr lang="ru-RU" sz="1600" dirty="0" err="1" smtClean="0"/>
              <a:t>билбес</a:t>
            </a:r>
            <a:r>
              <a:rPr lang="ru-RU" sz="1600" dirty="0" smtClean="0"/>
              <a:t>, </a:t>
            </a:r>
            <a:r>
              <a:rPr lang="ru-RU" sz="1600" dirty="0" err="1" smtClean="0"/>
              <a:t>диштеринин</a:t>
            </a:r>
            <a:r>
              <a:rPr lang="ru-RU" sz="1600" dirty="0" smtClean="0"/>
              <a:t> </a:t>
            </a:r>
            <a:r>
              <a:rPr lang="ru-RU" sz="1600" dirty="0" err="1" smtClean="0"/>
              <a:t>камнаар</a:t>
            </a:r>
            <a:r>
              <a:rPr lang="ru-RU" sz="1600" dirty="0" smtClean="0"/>
              <a:t>, </a:t>
            </a:r>
            <a:r>
              <a:rPr lang="ru-RU" sz="1600" dirty="0" err="1" smtClean="0"/>
              <a:t>арыглаарын</a:t>
            </a:r>
            <a:r>
              <a:rPr lang="ru-RU" sz="1600" dirty="0" smtClean="0"/>
              <a:t> , </a:t>
            </a:r>
            <a:r>
              <a:rPr lang="ru-RU" sz="1600" dirty="0" err="1" smtClean="0"/>
              <a:t>диш</a:t>
            </a:r>
            <a:r>
              <a:rPr lang="ru-RU" sz="1600" dirty="0" smtClean="0"/>
              <a:t> </a:t>
            </a:r>
            <a:r>
              <a:rPr lang="ru-RU" sz="1600" dirty="0" err="1" smtClean="0"/>
              <a:t>эмчизинге</a:t>
            </a:r>
            <a:r>
              <a:rPr lang="ru-RU" sz="1600" dirty="0" smtClean="0"/>
              <a:t> </a:t>
            </a:r>
            <a:r>
              <a:rPr lang="ru-RU" sz="1600" dirty="0" err="1" smtClean="0"/>
              <a:t>дижин</a:t>
            </a:r>
            <a:r>
              <a:rPr lang="ru-RU" sz="1600" dirty="0" smtClean="0"/>
              <a:t> </a:t>
            </a:r>
            <a:r>
              <a:rPr lang="ru-RU" sz="1600" dirty="0" err="1" smtClean="0"/>
              <a:t>хынадырын</a:t>
            </a:r>
            <a:r>
              <a:rPr lang="ru-RU" sz="1600" dirty="0" smtClean="0"/>
              <a:t> </a:t>
            </a:r>
            <a:r>
              <a:rPr lang="ru-RU" sz="1600" dirty="0" err="1" smtClean="0"/>
              <a:t>дээн</a:t>
            </a:r>
            <a:r>
              <a:rPr lang="ru-RU" sz="1600" dirty="0" smtClean="0"/>
              <a:t> </a:t>
            </a:r>
            <a:r>
              <a:rPr lang="ru-RU" sz="1600" dirty="0" err="1" smtClean="0"/>
              <a:t>чижектиг</a:t>
            </a:r>
            <a:r>
              <a:rPr lang="ru-RU" sz="1600" dirty="0" smtClean="0"/>
              <a:t> </a:t>
            </a:r>
            <a:r>
              <a:rPr lang="ru-RU" sz="1600" dirty="0" err="1" smtClean="0"/>
              <a:t>чуулдерни</a:t>
            </a:r>
            <a:r>
              <a:rPr lang="ru-RU" sz="1600" dirty="0" smtClean="0"/>
              <a:t> </a:t>
            </a:r>
            <a:r>
              <a:rPr lang="ru-RU" sz="1600" dirty="0" err="1" smtClean="0"/>
              <a:t>билбези</a:t>
            </a:r>
            <a:r>
              <a:rPr lang="ru-RU" sz="1600" dirty="0" smtClean="0"/>
              <a:t> </a:t>
            </a:r>
            <a:r>
              <a:rPr lang="ru-RU" sz="1600" dirty="0" err="1" smtClean="0"/>
              <a:t>хомуданчыг</a:t>
            </a:r>
            <a:r>
              <a:rPr lang="ru-RU" sz="1600" dirty="0" smtClean="0"/>
              <a:t>. База </a:t>
            </a:r>
            <a:r>
              <a:rPr lang="ru-RU" sz="1600" dirty="0" err="1" smtClean="0"/>
              <a:t>уругларнын</a:t>
            </a:r>
            <a:r>
              <a:rPr lang="ru-RU" sz="1600" dirty="0" smtClean="0"/>
              <a:t> </a:t>
            </a:r>
            <a:r>
              <a:rPr lang="ru-RU" sz="1600" dirty="0" err="1" smtClean="0"/>
              <a:t>хой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кезиинин</a:t>
            </a:r>
            <a:r>
              <a:rPr lang="ru-RU" sz="1600" dirty="0" smtClean="0"/>
              <a:t>  </a:t>
            </a:r>
            <a:r>
              <a:rPr lang="ru-RU" sz="1600" dirty="0" err="1" smtClean="0"/>
              <a:t>диштери</a:t>
            </a:r>
            <a:r>
              <a:rPr lang="ru-RU" sz="1600" dirty="0" smtClean="0"/>
              <a:t> </a:t>
            </a:r>
            <a:r>
              <a:rPr lang="ru-RU" sz="1600" dirty="0" err="1" smtClean="0"/>
              <a:t>чуге</a:t>
            </a:r>
            <a:r>
              <a:rPr lang="ru-RU" sz="1600" dirty="0" smtClean="0"/>
              <a:t> </a:t>
            </a:r>
            <a:r>
              <a:rPr lang="ru-RU" sz="1600" dirty="0" err="1" smtClean="0"/>
              <a:t>урелип</a:t>
            </a:r>
            <a:r>
              <a:rPr lang="ru-RU" sz="1600" dirty="0" smtClean="0"/>
              <a:t>, </a:t>
            </a:r>
            <a:r>
              <a:rPr lang="ru-RU" sz="1600" dirty="0" err="1" smtClean="0"/>
              <a:t>буступ</a:t>
            </a:r>
            <a:r>
              <a:rPr lang="ru-RU" sz="1600" dirty="0" smtClean="0"/>
              <a:t>, </a:t>
            </a:r>
            <a:r>
              <a:rPr lang="ru-RU" sz="1600" dirty="0" err="1" smtClean="0"/>
              <a:t>аарып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турарыл</a:t>
            </a:r>
            <a:r>
              <a:rPr lang="ru-RU" sz="1600" dirty="0" smtClean="0"/>
              <a:t> </a:t>
            </a:r>
            <a:r>
              <a:rPr lang="ru-RU" sz="1600" dirty="0" err="1" smtClean="0"/>
              <a:t>дээрге</a:t>
            </a:r>
            <a:r>
              <a:rPr lang="ru-RU" sz="1600" dirty="0" smtClean="0"/>
              <a:t>, мен </a:t>
            </a:r>
            <a:r>
              <a:rPr lang="ru-RU" sz="1600" dirty="0" err="1" smtClean="0"/>
              <a:t>бодаарымга</a:t>
            </a:r>
            <a:r>
              <a:rPr lang="ru-RU" sz="1600" dirty="0" smtClean="0"/>
              <a:t> </a:t>
            </a:r>
            <a:r>
              <a:rPr lang="ru-RU" sz="1600" dirty="0" err="1" smtClean="0"/>
              <a:t>бир</a:t>
            </a:r>
            <a:r>
              <a:rPr lang="ru-RU" sz="1600" dirty="0" smtClean="0"/>
              <a:t> </a:t>
            </a:r>
            <a:r>
              <a:rPr lang="ru-RU" sz="1600" dirty="0" err="1" smtClean="0"/>
              <a:t>чылдагаан</a:t>
            </a:r>
            <a:r>
              <a:rPr lang="ru-RU" sz="1600" dirty="0" smtClean="0"/>
              <a:t>  </a:t>
            </a:r>
            <a:r>
              <a:rPr lang="ru-RU" sz="1600" dirty="0" err="1" smtClean="0"/>
              <a:t>бистин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ижип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турар</a:t>
            </a:r>
            <a:r>
              <a:rPr lang="ru-RU" sz="1600" dirty="0" smtClean="0"/>
              <a:t> </a:t>
            </a:r>
            <a:r>
              <a:rPr lang="ru-RU" sz="1600" dirty="0" err="1" smtClean="0"/>
              <a:t>суувустун</a:t>
            </a:r>
            <a:r>
              <a:rPr lang="ru-RU" sz="1600" dirty="0" smtClean="0"/>
              <a:t> </a:t>
            </a:r>
            <a:r>
              <a:rPr lang="ru-RU" sz="1600" dirty="0" err="1" smtClean="0"/>
              <a:t>составында</a:t>
            </a:r>
            <a:r>
              <a:rPr lang="ru-RU" sz="1600" dirty="0" smtClean="0"/>
              <a:t>  фтор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химиктиг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будумел</a:t>
            </a:r>
            <a:r>
              <a:rPr lang="ru-RU" sz="1600" dirty="0" smtClean="0"/>
              <a:t> </a:t>
            </a:r>
            <a:r>
              <a:rPr lang="ru-RU" sz="1600" dirty="0" err="1" smtClean="0"/>
              <a:t>чогунда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болуп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турар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err="1" smtClean="0"/>
              <a:t>Ынчангаш</a:t>
            </a:r>
            <a:r>
              <a:rPr lang="ru-RU" sz="1600" dirty="0" smtClean="0"/>
              <a:t> </a:t>
            </a:r>
            <a:r>
              <a:rPr lang="ru-RU" sz="1600" dirty="0" err="1" smtClean="0"/>
              <a:t>улуг-даа</a:t>
            </a:r>
            <a:r>
              <a:rPr lang="ru-RU" sz="1600" dirty="0" smtClean="0"/>
              <a:t>, </a:t>
            </a:r>
            <a:r>
              <a:rPr lang="ru-RU" sz="1600" dirty="0" err="1" smtClean="0"/>
              <a:t>бичии-даа</a:t>
            </a:r>
            <a:r>
              <a:rPr lang="ru-RU" sz="1600" dirty="0" smtClean="0"/>
              <a:t> </a:t>
            </a:r>
            <a:r>
              <a:rPr lang="ru-RU" sz="1600" dirty="0" err="1" smtClean="0"/>
              <a:t>кижилерге</a:t>
            </a:r>
            <a:r>
              <a:rPr lang="ru-RU" sz="1600" dirty="0" smtClean="0"/>
              <a:t> </a:t>
            </a:r>
            <a:r>
              <a:rPr lang="ru-RU" sz="1600" dirty="0" err="1" smtClean="0"/>
              <a:t>кузеп</a:t>
            </a:r>
            <a:r>
              <a:rPr lang="ru-RU" sz="1600" dirty="0" smtClean="0"/>
              <a:t> </a:t>
            </a:r>
            <a:r>
              <a:rPr lang="ru-RU" sz="1600" dirty="0" err="1" smtClean="0"/>
              <a:t>каарым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болза</a:t>
            </a:r>
            <a:r>
              <a:rPr lang="ru-RU" sz="1600" dirty="0" smtClean="0"/>
              <a:t>, </a:t>
            </a:r>
            <a:r>
              <a:rPr lang="ru-RU" sz="1600" dirty="0" err="1" smtClean="0"/>
              <a:t>диштеринерни</a:t>
            </a:r>
            <a:r>
              <a:rPr lang="ru-RU" sz="1600" dirty="0" smtClean="0"/>
              <a:t> фтор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химиктиг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будумел</a:t>
            </a:r>
            <a:r>
              <a:rPr lang="ru-RU" sz="1600" dirty="0" smtClean="0"/>
              <a:t> бар </a:t>
            </a:r>
            <a:r>
              <a:rPr lang="ru-RU" sz="1600" dirty="0" err="1" smtClean="0"/>
              <a:t>диш</a:t>
            </a:r>
            <a:r>
              <a:rPr lang="ru-RU" sz="1600" dirty="0" smtClean="0"/>
              <a:t> </a:t>
            </a:r>
            <a:r>
              <a:rPr lang="ru-RU" sz="1600" dirty="0" err="1" smtClean="0"/>
              <a:t>чуур</a:t>
            </a:r>
            <a:r>
              <a:rPr lang="ru-RU" sz="1600" dirty="0" smtClean="0"/>
              <a:t> паста – биле </a:t>
            </a:r>
            <a:r>
              <a:rPr lang="ru-RU" sz="1600" dirty="0" err="1" smtClean="0"/>
              <a:t>чуурунарны</a:t>
            </a:r>
            <a:r>
              <a:rPr lang="ru-RU" sz="1600" dirty="0" smtClean="0"/>
              <a:t>  </a:t>
            </a:r>
            <a:r>
              <a:rPr lang="ru-RU" sz="1600" dirty="0" err="1" smtClean="0"/>
              <a:t>кузедим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Мен </a:t>
            </a:r>
            <a:r>
              <a:rPr lang="ru-RU" sz="1600" dirty="0" err="1" smtClean="0"/>
              <a:t>бо</a:t>
            </a:r>
            <a:r>
              <a:rPr lang="ru-RU" sz="1600" dirty="0" smtClean="0"/>
              <a:t> </a:t>
            </a:r>
            <a:r>
              <a:rPr lang="ru-RU" sz="1600" dirty="0" err="1" smtClean="0"/>
              <a:t>ажылды</a:t>
            </a:r>
            <a:r>
              <a:rPr lang="ru-RU" sz="1600" dirty="0" smtClean="0"/>
              <a:t> </a:t>
            </a:r>
            <a:r>
              <a:rPr lang="ru-RU" sz="1600" dirty="0" err="1" smtClean="0"/>
              <a:t>чедир</a:t>
            </a:r>
            <a:r>
              <a:rPr lang="ru-RU" sz="1600" dirty="0" smtClean="0"/>
              <a:t> </a:t>
            </a:r>
            <a:r>
              <a:rPr lang="ru-RU" sz="1600" dirty="0" err="1" smtClean="0"/>
              <a:t>сайзырадып</a:t>
            </a:r>
            <a:r>
              <a:rPr lang="ru-RU" sz="1600" dirty="0" smtClean="0"/>
              <a:t>, </a:t>
            </a:r>
            <a:r>
              <a:rPr lang="ru-RU" sz="1600" dirty="0" err="1" smtClean="0"/>
              <a:t>ажылдын</a:t>
            </a:r>
            <a:r>
              <a:rPr lang="ru-RU" sz="1600" dirty="0" smtClean="0"/>
              <a:t> </a:t>
            </a:r>
            <a:r>
              <a:rPr lang="ru-RU" sz="1600" dirty="0" err="1" smtClean="0"/>
              <a:t>четпес</a:t>
            </a:r>
            <a:r>
              <a:rPr lang="ru-RU" sz="1600" dirty="0" smtClean="0"/>
              <a:t> </a:t>
            </a:r>
            <a:r>
              <a:rPr lang="ru-RU" sz="1600" dirty="0" err="1" smtClean="0"/>
              <a:t>чуулдерин</a:t>
            </a:r>
            <a:r>
              <a:rPr lang="ru-RU" sz="1600" dirty="0" smtClean="0"/>
              <a:t> </a:t>
            </a:r>
            <a:r>
              <a:rPr lang="ru-RU" sz="1600" dirty="0" err="1" smtClean="0"/>
              <a:t>уламчылап</a:t>
            </a:r>
            <a:r>
              <a:rPr lang="ru-RU" sz="1600" dirty="0" smtClean="0"/>
              <a:t> </a:t>
            </a:r>
            <a:r>
              <a:rPr lang="ru-RU" sz="1600" dirty="0" err="1" smtClean="0"/>
              <a:t>кылыр</a:t>
            </a:r>
            <a:r>
              <a:rPr lang="ru-RU" sz="1600" dirty="0" smtClean="0"/>
              <a:t> </a:t>
            </a:r>
            <a:r>
              <a:rPr lang="ru-RU" sz="1600" dirty="0" err="1" smtClean="0"/>
              <a:t>мен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100409"/>
          </a:xfrm>
        </p:spPr>
        <p:txBody>
          <a:bodyPr>
            <a:normAutofit/>
          </a:bodyPr>
          <a:lstStyle/>
          <a:p>
            <a:r>
              <a:rPr lang="ru-RU" sz="2000" b="1" dirty="0" err="1" smtClean="0"/>
              <a:t>Сорулгазы</a:t>
            </a:r>
            <a:r>
              <a:rPr lang="ru-RU" sz="2000" b="1" dirty="0" smtClean="0"/>
              <a:t>: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852742"/>
          </a:xfrm>
        </p:spPr>
        <p:txBody>
          <a:bodyPr/>
          <a:lstStyle/>
          <a:p>
            <a:r>
              <a:rPr lang="ru-RU" sz="2000" dirty="0" err="1" smtClean="0"/>
              <a:t>Класстын</a:t>
            </a:r>
            <a:r>
              <a:rPr lang="ru-RU" sz="2000" dirty="0" smtClean="0"/>
              <a:t> </a:t>
            </a:r>
            <a:r>
              <a:rPr lang="ru-RU" sz="2000" dirty="0" err="1" smtClean="0"/>
              <a:t>оореникчилеринин</a:t>
            </a:r>
            <a:r>
              <a:rPr lang="ru-RU" sz="2000" dirty="0" smtClean="0"/>
              <a:t> </a:t>
            </a:r>
            <a:r>
              <a:rPr lang="ru-RU" sz="2000" dirty="0" err="1" smtClean="0"/>
              <a:t>диштеринин</a:t>
            </a:r>
            <a:r>
              <a:rPr lang="ru-RU" sz="2000" dirty="0" smtClean="0"/>
              <a:t> </a:t>
            </a:r>
            <a:r>
              <a:rPr lang="ru-RU" sz="2000" dirty="0" err="1" smtClean="0"/>
              <a:t>байдалын</a:t>
            </a:r>
            <a:r>
              <a:rPr lang="ru-RU" sz="2000" dirty="0" smtClean="0"/>
              <a:t> </a:t>
            </a:r>
            <a:r>
              <a:rPr lang="ru-RU" sz="2000" dirty="0" err="1" smtClean="0"/>
              <a:t>шинчилээри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386029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Кичээнгейлиг</a:t>
            </a:r>
            <a:r>
              <a:rPr lang="ru-RU" sz="3200" dirty="0" smtClean="0"/>
              <a:t>   </a:t>
            </a:r>
            <a:r>
              <a:rPr lang="ru-RU" sz="3200" dirty="0" err="1" smtClean="0"/>
              <a:t>дыннаанынар</a:t>
            </a:r>
            <a:r>
              <a:rPr lang="ru-RU" sz="3200" dirty="0" smtClean="0"/>
              <a:t> </a:t>
            </a:r>
            <a:r>
              <a:rPr lang="ru-RU" sz="3200" dirty="0" err="1" smtClean="0"/>
              <a:t>дээш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Четтирдим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smtClean="0"/>
              <a:t> </a:t>
            </a:r>
            <a:r>
              <a:rPr lang="ru-RU" sz="2000" b="1" smtClean="0"/>
              <a:t>Шиитпирлээр айтырыглары</a:t>
            </a:r>
            <a:r>
              <a:rPr lang="ru-RU" sz="2000" smtClean="0"/>
              <a:t>: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smtClean="0"/>
              <a:t>диш дугайында номнар номчуур;</a:t>
            </a:r>
          </a:p>
          <a:p>
            <a:r>
              <a:rPr lang="ru-RU" sz="2000" smtClean="0"/>
              <a:t>класстын оореникчилеринин диштерин шинчилээри;</a:t>
            </a:r>
          </a:p>
          <a:p>
            <a:r>
              <a:rPr lang="ru-RU" sz="2000" smtClean="0"/>
              <a:t>класстын уругларынга саат  база дайнаар резин дугайында айтырыг-анкетаны долдурары.</a:t>
            </a:r>
          </a:p>
          <a:p>
            <a:r>
              <a:rPr lang="ru-RU" sz="2000" smtClean="0"/>
              <a:t>диштерни ажаар, арыглаарынын дугуйында сумелерни ажылдап кылыры;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Допчузу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err="1" smtClean="0"/>
              <a:t>Киирилде</a:t>
            </a:r>
            <a:r>
              <a:rPr lang="ru-RU" dirty="0" smtClean="0"/>
              <a:t> </a:t>
            </a:r>
            <a:r>
              <a:rPr lang="ru-RU" dirty="0" err="1" smtClean="0"/>
              <a:t>кезээ</a:t>
            </a:r>
            <a:endParaRPr lang="ru-RU" dirty="0" smtClean="0"/>
          </a:p>
          <a:p>
            <a:pPr lvl="0"/>
            <a:r>
              <a:rPr lang="ru-RU" dirty="0" err="1" smtClean="0"/>
              <a:t>Диштер</a:t>
            </a:r>
            <a:r>
              <a:rPr lang="ru-RU" dirty="0" smtClean="0"/>
              <a:t> база </a:t>
            </a:r>
            <a:r>
              <a:rPr lang="ru-RU" dirty="0" err="1" smtClean="0"/>
              <a:t>оларны</a:t>
            </a:r>
            <a:r>
              <a:rPr lang="ru-RU" dirty="0" smtClean="0"/>
              <a:t> </a:t>
            </a:r>
            <a:r>
              <a:rPr lang="ru-RU" dirty="0" err="1" smtClean="0"/>
              <a:t>ажаары</a:t>
            </a:r>
            <a:r>
              <a:rPr lang="ru-RU" dirty="0" smtClean="0"/>
              <a:t>.</a:t>
            </a:r>
          </a:p>
          <a:p>
            <a:pPr lvl="0"/>
            <a:r>
              <a:rPr lang="ru-RU" i="1" dirty="0" smtClean="0"/>
              <a:t>Тыва улус </a:t>
            </a:r>
            <a:r>
              <a:rPr lang="ru-RU" i="1" dirty="0" err="1" smtClean="0"/>
              <a:t>чоннун</a:t>
            </a:r>
            <a:r>
              <a:rPr lang="ru-RU" i="1" dirty="0" smtClean="0"/>
              <a:t>  </a:t>
            </a:r>
            <a:r>
              <a:rPr lang="ru-RU" i="1" dirty="0" err="1" smtClean="0"/>
              <a:t>шаандан</a:t>
            </a:r>
            <a:r>
              <a:rPr lang="ru-RU" i="1" dirty="0" smtClean="0"/>
              <a:t>  тура </a:t>
            </a:r>
            <a:r>
              <a:rPr lang="ru-RU" i="1" dirty="0" err="1" smtClean="0"/>
              <a:t>дишти</a:t>
            </a:r>
            <a:r>
              <a:rPr lang="ru-RU" i="1" dirty="0" smtClean="0"/>
              <a:t>  </a:t>
            </a:r>
            <a:r>
              <a:rPr lang="ru-RU" i="1" dirty="0" err="1" smtClean="0"/>
              <a:t>ажаап</a:t>
            </a:r>
            <a:r>
              <a:rPr lang="ru-RU" i="1" dirty="0" smtClean="0"/>
              <a:t>, </a:t>
            </a:r>
            <a:r>
              <a:rPr lang="ru-RU" i="1" dirty="0" err="1" smtClean="0"/>
              <a:t>камнап</a:t>
            </a:r>
            <a:r>
              <a:rPr lang="ru-RU" i="1" dirty="0" smtClean="0"/>
              <a:t> </a:t>
            </a:r>
            <a:r>
              <a:rPr lang="ru-RU" i="1" dirty="0" err="1" smtClean="0"/>
              <a:t>чорааны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Класстын</a:t>
            </a:r>
            <a:r>
              <a:rPr lang="ru-RU" dirty="0" smtClean="0"/>
              <a:t> </a:t>
            </a:r>
            <a:r>
              <a:rPr lang="ru-RU" dirty="0" err="1" smtClean="0"/>
              <a:t>уругларынга</a:t>
            </a:r>
            <a:r>
              <a:rPr lang="ru-RU" dirty="0" smtClean="0"/>
              <a:t> </a:t>
            </a:r>
            <a:r>
              <a:rPr lang="ru-RU" dirty="0" err="1" smtClean="0"/>
              <a:t>саат</a:t>
            </a:r>
            <a:r>
              <a:rPr lang="ru-RU" dirty="0" smtClean="0"/>
              <a:t>  база </a:t>
            </a:r>
            <a:r>
              <a:rPr lang="ru-RU" dirty="0" err="1" smtClean="0"/>
              <a:t>дайнаар</a:t>
            </a:r>
            <a:r>
              <a:rPr lang="ru-RU" dirty="0" smtClean="0"/>
              <a:t> резин </a:t>
            </a:r>
            <a:r>
              <a:rPr lang="ru-RU" dirty="0" err="1" smtClean="0"/>
              <a:t>дугайында</a:t>
            </a:r>
            <a:r>
              <a:rPr lang="ru-RU" dirty="0" smtClean="0"/>
              <a:t> </a:t>
            </a:r>
            <a:r>
              <a:rPr lang="ru-RU" dirty="0" err="1" smtClean="0"/>
              <a:t>айтырыг-анкетаны</a:t>
            </a:r>
            <a:r>
              <a:rPr lang="ru-RU" dirty="0" smtClean="0"/>
              <a:t> </a:t>
            </a:r>
            <a:r>
              <a:rPr lang="ru-RU" dirty="0" err="1" smtClean="0"/>
              <a:t>кылып</a:t>
            </a:r>
            <a:r>
              <a:rPr lang="ru-RU" dirty="0" smtClean="0"/>
              <a:t> </a:t>
            </a:r>
            <a:r>
              <a:rPr lang="ru-RU" dirty="0" err="1" smtClean="0"/>
              <a:t>чоргусканы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Класстын</a:t>
            </a:r>
            <a:r>
              <a:rPr lang="ru-RU" dirty="0" smtClean="0"/>
              <a:t> </a:t>
            </a:r>
            <a:r>
              <a:rPr lang="ru-RU" dirty="0" err="1" smtClean="0"/>
              <a:t>уругларынга</a:t>
            </a:r>
            <a:r>
              <a:rPr lang="ru-RU" dirty="0" smtClean="0"/>
              <a:t> </a:t>
            </a:r>
            <a:r>
              <a:rPr lang="ru-RU" dirty="0" err="1" smtClean="0"/>
              <a:t>диштерни</a:t>
            </a:r>
            <a:r>
              <a:rPr lang="ru-RU" dirty="0" smtClean="0"/>
              <a:t> </a:t>
            </a:r>
            <a:r>
              <a:rPr lang="ru-RU" dirty="0" err="1" smtClean="0"/>
              <a:t>шын</a:t>
            </a:r>
            <a:r>
              <a:rPr lang="ru-RU" dirty="0" smtClean="0"/>
              <a:t> </a:t>
            </a:r>
            <a:r>
              <a:rPr lang="ru-RU" dirty="0" err="1" smtClean="0"/>
              <a:t>ажаар</a:t>
            </a:r>
            <a:r>
              <a:rPr lang="ru-RU" dirty="0" smtClean="0"/>
              <a:t> </a:t>
            </a:r>
            <a:r>
              <a:rPr lang="ru-RU" dirty="0" err="1" smtClean="0"/>
              <a:t>арыглаарынын</a:t>
            </a:r>
            <a:r>
              <a:rPr lang="ru-RU" dirty="0" smtClean="0"/>
              <a:t> </a:t>
            </a:r>
            <a:r>
              <a:rPr lang="ru-RU" dirty="0" err="1" smtClean="0"/>
              <a:t>дугайында</a:t>
            </a:r>
            <a:r>
              <a:rPr lang="ru-RU" dirty="0" smtClean="0"/>
              <a:t> </a:t>
            </a:r>
            <a:r>
              <a:rPr lang="ru-RU" dirty="0" err="1" smtClean="0"/>
              <a:t>айтырыг-анкетаны</a:t>
            </a:r>
            <a:r>
              <a:rPr lang="ru-RU" dirty="0" smtClean="0"/>
              <a:t> </a:t>
            </a:r>
            <a:r>
              <a:rPr lang="ru-RU" dirty="0" err="1" smtClean="0"/>
              <a:t>тургускаш</a:t>
            </a:r>
            <a:r>
              <a:rPr lang="ru-RU" dirty="0" smtClean="0"/>
              <a:t> </a:t>
            </a:r>
            <a:r>
              <a:rPr lang="ru-RU" dirty="0" err="1" smtClean="0"/>
              <a:t>шинчилеп</a:t>
            </a:r>
            <a:r>
              <a:rPr lang="ru-RU" dirty="0" smtClean="0"/>
              <a:t> </a:t>
            </a:r>
            <a:r>
              <a:rPr lang="ru-RU" dirty="0" err="1" smtClean="0"/>
              <a:t>этиргени</a:t>
            </a:r>
            <a:r>
              <a:rPr lang="ru-RU" dirty="0" smtClean="0"/>
              <a:t>.</a:t>
            </a:r>
          </a:p>
          <a:p>
            <a:pPr lvl="0"/>
            <a:r>
              <a:rPr lang="ru-RU" i="1" dirty="0" smtClean="0"/>
              <a:t>Кадык </a:t>
            </a:r>
            <a:r>
              <a:rPr lang="ru-RU" i="1" dirty="0" err="1" smtClean="0"/>
              <a:t>диштерлиг</a:t>
            </a:r>
            <a:r>
              <a:rPr lang="ru-RU" i="1" dirty="0" smtClean="0"/>
              <a:t> </a:t>
            </a:r>
            <a:r>
              <a:rPr lang="ru-RU" i="1" dirty="0" err="1" smtClean="0"/>
              <a:t>болур</a:t>
            </a:r>
            <a:r>
              <a:rPr lang="ru-RU" i="1" dirty="0" smtClean="0"/>
              <a:t> </a:t>
            </a:r>
            <a:r>
              <a:rPr lang="ru-RU" i="1" dirty="0" err="1" smtClean="0"/>
              <a:t>дизе</a:t>
            </a:r>
            <a:r>
              <a:rPr lang="ru-RU" i="1" dirty="0" smtClean="0"/>
              <a:t> </a:t>
            </a:r>
            <a:r>
              <a:rPr lang="ru-RU" i="1" dirty="0" err="1" smtClean="0"/>
              <a:t>сагыыр</a:t>
            </a:r>
            <a:r>
              <a:rPr lang="ru-RU" i="1" dirty="0" smtClean="0"/>
              <a:t> </a:t>
            </a:r>
            <a:r>
              <a:rPr lang="ru-RU" i="1" dirty="0" err="1" smtClean="0"/>
              <a:t>чугула</a:t>
            </a:r>
            <a:r>
              <a:rPr lang="ru-RU" i="1" dirty="0" smtClean="0"/>
              <a:t>  </a:t>
            </a:r>
            <a:r>
              <a:rPr lang="ru-RU" i="1" dirty="0" err="1" smtClean="0"/>
              <a:t>алдын</a:t>
            </a:r>
            <a:r>
              <a:rPr lang="ru-RU" i="1" dirty="0" smtClean="0"/>
              <a:t> </a:t>
            </a:r>
            <a:r>
              <a:rPr lang="ru-RU" i="1" dirty="0" err="1" smtClean="0"/>
              <a:t>ортектиг</a:t>
            </a:r>
            <a:r>
              <a:rPr lang="ru-RU" i="1" dirty="0" smtClean="0"/>
              <a:t> 7 </a:t>
            </a:r>
            <a:r>
              <a:rPr lang="ru-RU" i="1" dirty="0" err="1" smtClean="0"/>
              <a:t>сумелер</a:t>
            </a:r>
            <a:r>
              <a:rPr lang="ru-RU" i="1" dirty="0" smtClean="0"/>
              <a:t>.  </a:t>
            </a:r>
            <a:endParaRPr lang="ru-RU" dirty="0" smtClean="0"/>
          </a:p>
          <a:p>
            <a:pPr lvl="0"/>
            <a:r>
              <a:rPr lang="ru-RU" dirty="0" smtClean="0"/>
              <a:t>Туннели</a:t>
            </a:r>
          </a:p>
          <a:p>
            <a:pPr lvl="0"/>
            <a:r>
              <a:rPr lang="ru-RU" dirty="0" err="1" smtClean="0"/>
              <a:t>Ажыглаан</a:t>
            </a:r>
            <a:r>
              <a:rPr lang="ru-RU" dirty="0" smtClean="0"/>
              <a:t> </a:t>
            </a:r>
            <a:r>
              <a:rPr lang="ru-RU" dirty="0" err="1" smtClean="0"/>
              <a:t>литературазы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Киирилде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кезээ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 </a:t>
            </a:r>
            <a:r>
              <a:rPr lang="ru-RU" sz="1600" dirty="0" err="1" smtClean="0"/>
              <a:t>Улустун</a:t>
            </a:r>
            <a:r>
              <a:rPr lang="ru-RU" sz="1600" dirty="0" smtClean="0"/>
              <a:t> </a:t>
            </a:r>
            <a:r>
              <a:rPr lang="ru-RU" sz="1600" dirty="0" err="1" smtClean="0"/>
              <a:t>хайгааралында</a:t>
            </a:r>
            <a:r>
              <a:rPr lang="ru-RU" sz="1600" dirty="0" smtClean="0"/>
              <a:t>: « </a:t>
            </a:r>
            <a:r>
              <a:rPr lang="ru-RU" sz="1600" dirty="0" err="1" smtClean="0"/>
              <a:t>Кижинин</a:t>
            </a:r>
            <a:r>
              <a:rPr lang="ru-RU" sz="1600" dirty="0" smtClean="0"/>
              <a:t> </a:t>
            </a:r>
            <a:r>
              <a:rPr lang="ru-RU" sz="1600" dirty="0" err="1" smtClean="0"/>
              <a:t>кадыын</a:t>
            </a:r>
            <a:r>
              <a:rPr lang="ru-RU" sz="1600" dirty="0" smtClean="0"/>
              <a:t> </a:t>
            </a:r>
            <a:r>
              <a:rPr lang="ru-RU" sz="1600" dirty="0" err="1" smtClean="0"/>
              <a:t>харындан</a:t>
            </a:r>
            <a:r>
              <a:rPr lang="ru-RU" sz="1600" dirty="0" smtClean="0"/>
              <a:t> </a:t>
            </a:r>
            <a:r>
              <a:rPr lang="ru-RU" sz="1600" dirty="0" err="1" smtClean="0"/>
              <a:t>эвес</a:t>
            </a:r>
            <a:r>
              <a:rPr lang="ru-RU" sz="1600" dirty="0" smtClean="0"/>
              <a:t>, </a:t>
            </a:r>
            <a:r>
              <a:rPr lang="ru-RU" sz="1600" dirty="0" err="1" smtClean="0"/>
              <a:t>диштерин</a:t>
            </a:r>
            <a:r>
              <a:rPr lang="ru-RU" sz="1600" dirty="0" smtClean="0"/>
              <a:t> </a:t>
            </a:r>
            <a:r>
              <a:rPr lang="ru-RU" sz="1600" dirty="0" err="1" smtClean="0"/>
              <a:t>коруп</a:t>
            </a:r>
            <a:r>
              <a:rPr lang="ru-RU" sz="1600" dirty="0" smtClean="0"/>
              <a:t> </a:t>
            </a:r>
            <a:r>
              <a:rPr lang="ru-RU" sz="1600" dirty="0" err="1" smtClean="0"/>
              <a:t>чугаала</a:t>
            </a:r>
            <a:r>
              <a:rPr lang="ru-RU" sz="1600" dirty="0" smtClean="0"/>
              <a:t>»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 </a:t>
            </a:r>
            <a:r>
              <a:rPr lang="ru-RU" sz="1600" dirty="0" err="1" smtClean="0"/>
              <a:t>турар</a:t>
            </a:r>
            <a:r>
              <a:rPr lang="ru-RU" sz="1600" dirty="0" smtClean="0"/>
              <a:t>. Кадык  </a:t>
            </a:r>
            <a:r>
              <a:rPr lang="ru-RU" sz="1600" dirty="0" err="1" smtClean="0"/>
              <a:t>диштер</a:t>
            </a:r>
            <a:r>
              <a:rPr lang="ru-RU" sz="1600" dirty="0" smtClean="0"/>
              <a:t>  </a:t>
            </a:r>
            <a:r>
              <a:rPr lang="ru-RU" sz="1600" dirty="0" err="1" smtClean="0"/>
              <a:t>кижинин</a:t>
            </a:r>
            <a:r>
              <a:rPr lang="ru-RU" sz="1600" dirty="0" smtClean="0"/>
              <a:t> </a:t>
            </a:r>
            <a:r>
              <a:rPr lang="ru-RU" sz="1600" dirty="0" err="1" smtClean="0"/>
              <a:t>арнынга</a:t>
            </a:r>
            <a:r>
              <a:rPr lang="ru-RU" sz="1600" dirty="0" smtClean="0"/>
              <a:t> </a:t>
            </a:r>
            <a:r>
              <a:rPr lang="ru-RU" sz="1600" dirty="0" err="1" smtClean="0"/>
              <a:t>шевергин</a:t>
            </a:r>
            <a:r>
              <a:rPr lang="ru-RU" sz="1600" dirty="0" smtClean="0"/>
              <a:t> </a:t>
            </a:r>
            <a:r>
              <a:rPr lang="ru-RU" sz="1600" dirty="0" err="1" smtClean="0"/>
              <a:t>хевир</a:t>
            </a:r>
            <a:r>
              <a:rPr lang="ru-RU" sz="1600" dirty="0" smtClean="0"/>
              <a:t> </a:t>
            </a:r>
            <a:r>
              <a:rPr lang="ru-RU" sz="1600" dirty="0" err="1" smtClean="0"/>
              <a:t>киирер.Диштер</a:t>
            </a:r>
            <a:r>
              <a:rPr lang="ru-RU" sz="1600" dirty="0" smtClean="0"/>
              <a:t>  </a:t>
            </a:r>
            <a:r>
              <a:rPr lang="ru-RU" sz="1600" dirty="0" err="1" smtClean="0"/>
              <a:t>будун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турда</a:t>
            </a:r>
            <a:r>
              <a:rPr lang="ru-RU" sz="1600" dirty="0" smtClean="0"/>
              <a:t>, </a:t>
            </a:r>
            <a:r>
              <a:rPr lang="ru-RU" sz="1600" dirty="0" err="1" smtClean="0"/>
              <a:t>уннерни</a:t>
            </a:r>
            <a:r>
              <a:rPr lang="ru-RU" sz="1600" dirty="0" smtClean="0"/>
              <a:t>   </a:t>
            </a:r>
            <a:r>
              <a:rPr lang="ru-RU" sz="1600" dirty="0" err="1" smtClean="0"/>
              <a:t>шын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адаарынга,база</a:t>
            </a:r>
            <a:r>
              <a:rPr lang="ru-RU" sz="1600" dirty="0" smtClean="0"/>
              <a:t>  </a:t>
            </a:r>
            <a:r>
              <a:rPr lang="ru-RU" sz="1600" dirty="0" err="1" smtClean="0"/>
              <a:t>дорт</a:t>
            </a:r>
            <a:r>
              <a:rPr lang="ru-RU" sz="1600" dirty="0" smtClean="0"/>
              <a:t> </a:t>
            </a:r>
            <a:r>
              <a:rPr lang="ru-RU" sz="1600" dirty="0" err="1" smtClean="0"/>
              <a:t>чугаалаарынга</a:t>
            </a:r>
            <a:r>
              <a:rPr lang="ru-RU" sz="1600" dirty="0" smtClean="0"/>
              <a:t> </a:t>
            </a:r>
            <a:r>
              <a:rPr lang="ru-RU" sz="1600" dirty="0" err="1" smtClean="0"/>
              <a:t>эки</a:t>
            </a:r>
            <a:r>
              <a:rPr lang="ru-RU" sz="1600" dirty="0" smtClean="0"/>
              <a:t>.</a:t>
            </a:r>
          </a:p>
          <a:p>
            <a:pPr algn="ctr">
              <a:buNone/>
            </a:pPr>
            <a:r>
              <a:rPr lang="ru-RU" sz="1600" dirty="0" smtClean="0"/>
              <a:t>       </a:t>
            </a:r>
            <a:r>
              <a:rPr lang="ru-RU" sz="1600" dirty="0" err="1" smtClean="0"/>
              <a:t>Улустун</a:t>
            </a:r>
            <a:r>
              <a:rPr lang="ru-RU" sz="1600" dirty="0" smtClean="0"/>
              <a:t>  </a:t>
            </a:r>
            <a:r>
              <a:rPr lang="ru-RU" sz="1600" dirty="0" err="1" smtClean="0"/>
              <a:t>чечен</a:t>
            </a:r>
            <a:r>
              <a:rPr lang="ru-RU" sz="1600" dirty="0" smtClean="0"/>
              <a:t> </a:t>
            </a:r>
            <a:r>
              <a:rPr lang="ru-RU" sz="1600" dirty="0" err="1" smtClean="0"/>
              <a:t>чугаазы</a:t>
            </a:r>
            <a:r>
              <a:rPr lang="ru-RU" sz="1600" dirty="0" smtClean="0"/>
              <a:t>  бар « </a:t>
            </a:r>
            <a:r>
              <a:rPr lang="ru-RU" sz="1600" dirty="0" err="1" smtClean="0"/>
              <a:t>Диш</a:t>
            </a:r>
            <a:r>
              <a:rPr lang="ru-RU" sz="1600" dirty="0" smtClean="0"/>
              <a:t> </a:t>
            </a:r>
            <a:r>
              <a:rPr lang="ru-RU" sz="1600" dirty="0" err="1" smtClean="0"/>
              <a:t>чок</a:t>
            </a:r>
            <a:r>
              <a:rPr lang="ru-RU" sz="1600" dirty="0" smtClean="0"/>
              <a:t>  </a:t>
            </a:r>
            <a:r>
              <a:rPr lang="ru-RU" sz="1600" dirty="0" err="1" smtClean="0"/>
              <a:t>кижи</a:t>
            </a:r>
            <a:r>
              <a:rPr lang="ru-RU" sz="1600" dirty="0" smtClean="0"/>
              <a:t> </a:t>
            </a:r>
            <a:r>
              <a:rPr lang="ru-RU" sz="1600" dirty="0" err="1" smtClean="0"/>
              <a:t>кадыкшыл</a:t>
            </a:r>
            <a:r>
              <a:rPr lang="ru-RU" sz="1600" dirty="0" smtClean="0"/>
              <a:t> </a:t>
            </a:r>
            <a:r>
              <a:rPr lang="ru-RU" sz="1600" dirty="0" err="1" smtClean="0"/>
              <a:t>чок</a:t>
            </a:r>
            <a:r>
              <a:rPr lang="ru-RU" sz="1600" dirty="0" smtClean="0"/>
              <a:t>»,     « Кадык </a:t>
            </a:r>
            <a:r>
              <a:rPr lang="ru-RU" sz="1600" dirty="0" err="1" smtClean="0"/>
              <a:t>диштер</a:t>
            </a:r>
            <a:r>
              <a:rPr lang="ru-RU" sz="1600" dirty="0" smtClean="0"/>
              <a:t> – </a:t>
            </a:r>
            <a:r>
              <a:rPr lang="ru-RU" sz="1600" dirty="0" err="1" smtClean="0"/>
              <a:t>кадыкшылдын</a:t>
            </a:r>
            <a:r>
              <a:rPr lang="ru-RU" sz="1600" dirty="0" smtClean="0"/>
              <a:t>  </a:t>
            </a:r>
            <a:r>
              <a:rPr lang="ru-RU" sz="1600" dirty="0" err="1" smtClean="0"/>
              <a:t>ундезини</a:t>
            </a:r>
            <a:r>
              <a:rPr lang="ru-RU" sz="1600" dirty="0" smtClean="0"/>
              <a:t>» -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  </a:t>
            </a:r>
            <a:r>
              <a:rPr lang="ru-RU" sz="1600" dirty="0" err="1" smtClean="0"/>
              <a:t>тыва</a:t>
            </a:r>
            <a:r>
              <a:rPr lang="ru-RU" sz="1600" dirty="0" smtClean="0"/>
              <a:t> </a:t>
            </a:r>
            <a:r>
              <a:rPr lang="ru-RU" sz="1600" dirty="0" err="1" smtClean="0"/>
              <a:t>чон</a:t>
            </a:r>
            <a:r>
              <a:rPr lang="ru-RU" sz="1600" dirty="0" smtClean="0"/>
              <a:t>  </a:t>
            </a:r>
            <a:r>
              <a:rPr lang="ru-RU" sz="1600" dirty="0" err="1" smtClean="0"/>
              <a:t>чугаалап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турар</a:t>
            </a:r>
            <a:r>
              <a:rPr lang="ru-RU" sz="1600" dirty="0" smtClean="0"/>
              <a:t>.</a:t>
            </a:r>
          </a:p>
          <a:p>
            <a:pPr algn="ctr">
              <a:buNone/>
            </a:pPr>
            <a:r>
              <a:rPr lang="ru-RU" sz="1600" dirty="0" smtClean="0"/>
              <a:t>      </a:t>
            </a:r>
            <a:r>
              <a:rPr lang="ru-RU" sz="1600" dirty="0" err="1" smtClean="0"/>
              <a:t>Диштери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будун</a:t>
            </a:r>
            <a:r>
              <a:rPr lang="ru-RU" sz="1600" dirty="0" smtClean="0"/>
              <a:t>  </a:t>
            </a:r>
            <a:r>
              <a:rPr lang="ru-RU" sz="1600" dirty="0" err="1" smtClean="0"/>
              <a:t>уругларнын</a:t>
            </a:r>
            <a:r>
              <a:rPr lang="ru-RU" sz="1600" dirty="0" smtClean="0"/>
              <a:t>  </a:t>
            </a:r>
            <a:r>
              <a:rPr lang="ru-RU" sz="1600" dirty="0" err="1" smtClean="0"/>
              <a:t>сагыш</a:t>
            </a:r>
            <a:r>
              <a:rPr lang="ru-RU" sz="1600" dirty="0" smtClean="0"/>
              <a:t>- </a:t>
            </a:r>
            <a:r>
              <a:rPr lang="ru-RU" sz="1600" dirty="0" err="1" smtClean="0"/>
              <a:t>сеткили</a:t>
            </a:r>
            <a:r>
              <a:rPr lang="ru-RU" sz="1600" dirty="0" smtClean="0"/>
              <a:t>  </a:t>
            </a:r>
            <a:r>
              <a:rPr lang="ru-RU" sz="1600" dirty="0" err="1" smtClean="0"/>
              <a:t>омак</a:t>
            </a:r>
            <a:r>
              <a:rPr lang="ru-RU" sz="1600" dirty="0" smtClean="0"/>
              <a:t>, </a:t>
            </a:r>
            <a:r>
              <a:rPr lang="ru-RU" sz="1600" dirty="0" err="1" smtClean="0"/>
              <a:t>оорушкулуг</a:t>
            </a:r>
            <a:r>
              <a:rPr lang="ru-RU" sz="1600" dirty="0" smtClean="0"/>
              <a:t>, </a:t>
            </a:r>
            <a:r>
              <a:rPr lang="ru-RU" sz="1600" dirty="0" err="1" smtClean="0"/>
              <a:t>дыл-домаа</a:t>
            </a:r>
            <a:r>
              <a:rPr lang="ru-RU" sz="1600" dirty="0" smtClean="0"/>
              <a:t> </a:t>
            </a:r>
            <a:r>
              <a:rPr lang="ru-RU" sz="1600" dirty="0" err="1" smtClean="0"/>
              <a:t>чедингир</a:t>
            </a:r>
            <a:r>
              <a:rPr lang="ru-RU" sz="1600" dirty="0" smtClean="0"/>
              <a:t>, </a:t>
            </a:r>
            <a:r>
              <a:rPr lang="ru-RU" sz="1800" dirty="0" err="1" smtClean="0"/>
              <a:t>чугаалаары</a:t>
            </a:r>
            <a:r>
              <a:rPr lang="ru-RU" sz="1600" dirty="0" smtClean="0"/>
              <a:t>  </a:t>
            </a:r>
            <a:r>
              <a:rPr lang="ru-RU" sz="1600" dirty="0" err="1" smtClean="0"/>
              <a:t>эки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болур</a:t>
            </a:r>
            <a:r>
              <a:rPr lang="ru-RU" sz="1600" dirty="0" smtClean="0"/>
              <a:t>.</a:t>
            </a:r>
          </a:p>
          <a:p>
            <a:pPr algn="ctr">
              <a:buNone/>
            </a:pPr>
            <a:r>
              <a:rPr lang="ru-RU" sz="1600" dirty="0" smtClean="0"/>
              <a:t>           </a:t>
            </a:r>
            <a:r>
              <a:rPr lang="ru-RU" sz="1600" dirty="0" err="1" smtClean="0"/>
              <a:t>Диштери</a:t>
            </a:r>
            <a:r>
              <a:rPr lang="ru-RU" sz="1600" dirty="0" smtClean="0"/>
              <a:t> </a:t>
            </a:r>
            <a:r>
              <a:rPr lang="ru-RU" sz="1600" dirty="0" err="1" smtClean="0"/>
              <a:t>урелик</a:t>
            </a:r>
            <a:r>
              <a:rPr lang="ru-RU" sz="1600" dirty="0" smtClean="0"/>
              <a:t>, </a:t>
            </a:r>
            <a:r>
              <a:rPr lang="ru-RU" sz="1600" dirty="0" err="1" smtClean="0"/>
              <a:t>ургулчу</a:t>
            </a:r>
            <a:r>
              <a:rPr lang="ru-RU" sz="1600" dirty="0" smtClean="0"/>
              <a:t>  </a:t>
            </a:r>
            <a:r>
              <a:rPr lang="ru-RU" sz="1600" dirty="0" err="1" smtClean="0"/>
              <a:t>диштери</a:t>
            </a:r>
            <a:r>
              <a:rPr lang="ru-RU" sz="1600" dirty="0" smtClean="0"/>
              <a:t> </a:t>
            </a:r>
            <a:r>
              <a:rPr lang="ru-RU" sz="1600" dirty="0" err="1" smtClean="0"/>
              <a:t>аарыыр</a:t>
            </a:r>
            <a:r>
              <a:rPr lang="ru-RU" sz="1600" dirty="0" smtClean="0"/>
              <a:t> </a:t>
            </a:r>
            <a:r>
              <a:rPr lang="ru-RU" sz="1600" dirty="0" err="1" smtClean="0"/>
              <a:t>уругларнын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сагыш</a:t>
            </a:r>
            <a:r>
              <a:rPr lang="ru-RU" sz="1600" dirty="0" smtClean="0"/>
              <a:t> – </a:t>
            </a:r>
            <a:r>
              <a:rPr lang="ru-RU" sz="1600" dirty="0" err="1" smtClean="0"/>
              <a:t>сеткили</a:t>
            </a:r>
            <a:r>
              <a:rPr lang="ru-RU" sz="1600" dirty="0" smtClean="0"/>
              <a:t>  </a:t>
            </a:r>
            <a:r>
              <a:rPr lang="ru-RU" sz="1600" dirty="0" err="1" smtClean="0"/>
              <a:t>ындыг-ла</a:t>
            </a:r>
            <a:r>
              <a:rPr lang="ru-RU" sz="1600" dirty="0" smtClean="0"/>
              <a:t>  </a:t>
            </a:r>
            <a:r>
              <a:rPr lang="ru-RU" sz="1600" dirty="0" err="1" smtClean="0"/>
              <a:t>кончуг</a:t>
            </a:r>
            <a:r>
              <a:rPr lang="ru-RU" sz="1600" dirty="0" smtClean="0"/>
              <a:t> </a:t>
            </a:r>
            <a:r>
              <a:rPr lang="ru-RU" sz="1600" dirty="0" err="1" smtClean="0"/>
              <a:t>эвес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болур</a:t>
            </a:r>
            <a:r>
              <a:rPr lang="ru-RU" sz="1600" dirty="0" smtClean="0"/>
              <a:t>. </a:t>
            </a:r>
            <a:r>
              <a:rPr lang="ru-RU" sz="1600" dirty="0" err="1" smtClean="0"/>
              <a:t>Оларга</a:t>
            </a:r>
            <a:r>
              <a:rPr lang="ru-RU" sz="1600" dirty="0" smtClean="0"/>
              <a:t> </a:t>
            </a:r>
            <a:r>
              <a:rPr lang="ru-RU" sz="1600" dirty="0" err="1" smtClean="0"/>
              <a:t>бир-ле</a:t>
            </a:r>
            <a:r>
              <a:rPr lang="ru-RU" sz="1600" dirty="0" smtClean="0"/>
              <a:t>  </a:t>
            </a:r>
            <a:r>
              <a:rPr lang="ru-RU" sz="1600" dirty="0" err="1" smtClean="0"/>
              <a:t>чуве</a:t>
            </a:r>
            <a:r>
              <a:rPr lang="ru-RU" sz="1600" dirty="0" smtClean="0"/>
              <a:t> </a:t>
            </a:r>
            <a:r>
              <a:rPr lang="ru-RU" sz="1600" dirty="0" err="1" smtClean="0"/>
              <a:t>четпес</a:t>
            </a:r>
            <a:r>
              <a:rPr lang="ru-RU" sz="1600" dirty="0" smtClean="0"/>
              <a:t>  </a:t>
            </a:r>
            <a:r>
              <a:rPr lang="ru-RU" sz="1600" dirty="0" err="1" smtClean="0"/>
              <a:t>болур.Амдыызында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 </a:t>
            </a:r>
            <a:r>
              <a:rPr lang="ru-RU" sz="1600" dirty="0" err="1" smtClean="0"/>
              <a:t>билбес</a:t>
            </a:r>
            <a:r>
              <a:rPr lang="ru-RU" sz="1600" dirty="0" smtClean="0"/>
              <a:t> </a:t>
            </a:r>
            <a:r>
              <a:rPr lang="ru-RU" sz="1600" dirty="0" err="1" smtClean="0"/>
              <a:t>ам-даа</a:t>
            </a:r>
            <a:r>
              <a:rPr lang="ru-RU" sz="1600" dirty="0" smtClean="0"/>
              <a:t>  </a:t>
            </a:r>
            <a:r>
              <a:rPr lang="ru-RU" sz="1600" dirty="0" err="1" smtClean="0"/>
              <a:t>бичии</a:t>
            </a:r>
            <a:r>
              <a:rPr lang="ru-RU" sz="1600" dirty="0" smtClean="0"/>
              <a:t>, </a:t>
            </a:r>
            <a:r>
              <a:rPr lang="ru-RU" sz="1600" dirty="0" err="1" smtClean="0"/>
              <a:t>улгадып</a:t>
            </a:r>
            <a:r>
              <a:rPr lang="ru-RU" sz="1600" dirty="0" smtClean="0"/>
              <a:t> </a:t>
            </a:r>
            <a:r>
              <a:rPr lang="ru-RU" sz="1600" dirty="0" err="1" smtClean="0"/>
              <a:t>озуп</a:t>
            </a:r>
            <a:r>
              <a:rPr lang="ru-RU" sz="1600" dirty="0" smtClean="0"/>
              <a:t>  </a:t>
            </a:r>
            <a:r>
              <a:rPr lang="ru-RU" sz="1600" dirty="0" err="1" smtClean="0"/>
              <a:t>келгеш</a:t>
            </a:r>
            <a:r>
              <a:rPr lang="ru-RU" sz="1600" dirty="0" smtClean="0"/>
              <a:t>, </a:t>
            </a:r>
            <a:r>
              <a:rPr lang="ru-RU" sz="1600" dirty="0" err="1" smtClean="0"/>
              <a:t>ынчан</a:t>
            </a:r>
            <a:r>
              <a:rPr lang="ru-RU" sz="1600" dirty="0" smtClean="0"/>
              <a:t>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 </a:t>
            </a:r>
            <a:r>
              <a:rPr lang="ru-RU" sz="1600" dirty="0" err="1" smtClean="0"/>
              <a:t>диштерим</a:t>
            </a:r>
            <a:r>
              <a:rPr lang="ru-RU" sz="1600" dirty="0" smtClean="0"/>
              <a:t>  </a:t>
            </a:r>
            <a:r>
              <a:rPr lang="ru-RU" sz="1600" dirty="0" err="1" smtClean="0"/>
              <a:t>багай</a:t>
            </a:r>
            <a:r>
              <a:rPr lang="ru-RU" sz="1600" dirty="0" smtClean="0"/>
              <a:t> </a:t>
            </a:r>
            <a:r>
              <a:rPr lang="ru-RU" sz="1600" dirty="0" err="1" smtClean="0"/>
              <a:t>деп</a:t>
            </a:r>
            <a:r>
              <a:rPr lang="ru-RU" sz="1600" dirty="0" smtClean="0"/>
              <a:t> </a:t>
            </a:r>
            <a:r>
              <a:rPr lang="ru-RU" sz="1600" dirty="0" err="1" smtClean="0"/>
              <a:t>чувени</a:t>
            </a:r>
            <a:r>
              <a:rPr lang="ru-RU" sz="1600" dirty="0" smtClean="0"/>
              <a:t>  </a:t>
            </a:r>
            <a:r>
              <a:rPr lang="ru-RU" sz="1600" dirty="0" err="1" smtClean="0"/>
              <a:t>билип</a:t>
            </a:r>
            <a:r>
              <a:rPr lang="ru-RU" sz="1600" dirty="0" smtClean="0"/>
              <a:t> </a:t>
            </a:r>
            <a:r>
              <a:rPr lang="ru-RU" sz="1600" dirty="0" err="1" smtClean="0"/>
              <a:t>каар.Диштери</a:t>
            </a:r>
            <a:r>
              <a:rPr lang="ru-RU" sz="1600" dirty="0" smtClean="0"/>
              <a:t> </a:t>
            </a:r>
            <a:r>
              <a:rPr lang="ru-RU" sz="1600" dirty="0" err="1" smtClean="0"/>
              <a:t>чараш</a:t>
            </a:r>
            <a:r>
              <a:rPr lang="ru-RU" sz="1600" dirty="0" smtClean="0"/>
              <a:t> </a:t>
            </a:r>
            <a:r>
              <a:rPr lang="ru-RU" sz="1600" dirty="0" err="1" smtClean="0"/>
              <a:t>эвеске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 </a:t>
            </a:r>
            <a:r>
              <a:rPr lang="ru-RU" sz="1600" dirty="0" err="1" smtClean="0"/>
              <a:t>мунгараарлар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</a:t>
            </a:r>
            <a:r>
              <a:rPr lang="ru-RU" sz="2800" b="1" dirty="0" err="1" smtClean="0"/>
              <a:t>Диштер</a:t>
            </a:r>
            <a:r>
              <a:rPr lang="ru-RU" sz="2800" b="1" dirty="0" smtClean="0"/>
              <a:t> база </a:t>
            </a:r>
            <a:r>
              <a:rPr lang="ru-RU" sz="2800" b="1" dirty="0" err="1" smtClean="0"/>
              <a:t>оларны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ажаары</a:t>
            </a:r>
            <a:r>
              <a:rPr lang="ru-RU" sz="2800" b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err="1" smtClean="0"/>
              <a:t>Бичии</a:t>
            </a:r>
            <a:r>
              <a:rPr lang="ru-RU" sz="1400" dirty="0" smtClean="0"/>
              <a:t> </a:t>
            </a:r>
            <a:r>
              <a:rPr lang="ru-RU" sz="1400" dirty="0" err="1" smtClean="0"/>
              <a:t>уругларнын</a:t>
            </a:r>
            <a:r>
              <a:rPr lang="ru-RU" sz="1400" dirty="0" smtClean="0"/>
              <a:t> </a:t>
            </a:r>
            <a:r>
              <a:rPr lang="ru-RU" sz="1400" dirty="0" err="1" smtClean="0"/>
              <a:t>баштайгы</a:t>
            </a:r>
            <a:r>
              <a:rPr lang="ru-RU" sz="1400" dirty="0" smtClean="0"/>
              <a:t> </a:t>
            </a:r>
            <a:r>
              <a:rPr lang="ru-RU" sz="1400" dirty="0" err="1" smtClean="0"/>
              <a:t>унген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диштерин</a:t>
            </a:r>
            <a:r>
              <a:rPr lang="ru-RU" sz="1400" dirty="0" smtClean="0"/>
              <a:t> чаш </a:t>
            </a:r>
            <a:r>
              <a:rPr lang="ru-RU" sz="1400" dirty="0" err="1" smtClean="0"/>
              <a:t>диштер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дээр</a:t>
            </a:r>
            <a:r>
              <a:rPr lang="ru-RU" sz="1400" dirty="0" smtClean="0"/>
              <a:t>. Кажан чаш </a:t>
            </a:r>
            <a:r>
              <a:rPr lang="ru-RU" sz="1400" dirty="0" err="1" smtClean="0"/>
              <a:t>диштер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дужуп</a:t>
            </a:r>
            <a:r>
              <a:rPr lang="ru-RU" sz="1400" dirty="0" smtClean="0"/>
              <a:t> </a:t>
            </a:r>
            <a:r>
              <a:rPr lang="ru-RU" sz="1400" dirty="0" err="1" smtClean="0"/>
              <a:t>калырга</a:t>
            </a:r>
            <a:r>
              <a:rPr lang="ru-RU" sz="1400" dirty="0" smtClean="0"/>
              <a:t> , </a:t>
            </a:r>
            <a:r>
              <a:rPr lang="ru-RU" sz="1400" dirty="0" err="1" smtClean="0"/>
              <a:t>оларнын</a:t>
            </a:r>
            <a:r>
              <a:rPr lang="ru-RU" sz="1400" dirty="0" smtClean="0"/>
              <a:t> </a:t>
            </a:r>
            <a:r>
              <a:rPr lang="ru-RU" sz="1400" dirty="0" err="1" smtClean="0"/>
              <a:t>орнунга</a:t>
            </a:r>
            <a:r>
              <a:rPr lang="ru-RU" sz="1400" dirty="0" smtClean="0"/>
              <a:t> </a:t>
            </a:r>
            <a:r>
              <a:rPr lang="ru-RU" sz="1400" dirty="0" err="1" smtClean="0"/>
              <a:t>чаа</a:t>
            </a:r>
            <a:r>
              <a:rPr lang="ru-RU" sz="1400" dirty="0" smtClean="0"/>
              <a:t> </a:t>
            </a:r>
            <a:r>
              <a:rPr lang="ru-RU" sz="1400" dirty="0" err="1" smtClean="0"/>
              <a:t>чараш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</a:t>
            </a:r>
            <a:r>
              <a:rPr lang="ru-RU" sz="1400" dirty="0" smtClean="0"/>
              <a:t> </a:t>
            </a:r>
            <a:r>
              <a:rPr lang="ru-RU" sz="1400" dirty="0" err="1" smtClean="0"/>
              <a:t>унуп</a:t>
            </a:r>
            <a:r>
              <a:rPr lang="ru-RU" sz="1400" dirty="0" smtClean="0"/>
              <a:t> </a:t>
            </a:r>
            <a:r>
              <a:rPr lang="ru-RU" sz="1400" dirty="0" err="1" smtClean="0"/>
              <a:t>келир</a:t>
            </a:r>
            <a:r>
              <a:rPr lang="ru-RU" sz="1400" dirty="0" smtClean="0"/>
              <a:t>. </a:t>
            </a:r>
            <a:r>
              <a:rPr lang="ru-RU" sz="1400" dirty="0" err="1" smtClean="0"/>
              <a:t>Ол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олчаан</a:t>
            </a:r>
            <a:r>
              <a:rPr lang="ru-RU" sz="1400" dirty="0" smtClean="0"/>
              <a:t> </a:t>
            </a:r>
            <a:r>
              <a:rPr lang="ru-RU" sz="1400" dirty="0" err="1" smtClean="0"/>
              <a:t>душпес</a:t>
            </a:r>
            <a:r>
              <a:rPr lang="ru-RU" sz="1400" dirty="0" smtClean="0"/>
              <a:t>, </a:t>
            </a:r>
            <a:r>
              <a:rPr lang="ru-RU" sz="1400" dirty="0" err="1" smtClean="0"/>
              <a:t>солутунмас</a:t>
            </a:r>
            <a:r>
              <a:rPr lang="ru-RU" sz="1400" dirty="0" smtClean="0"/>
              <a:t> </a:t>
            </a:r>
            <a:r>
              <a:rPr lang="ru-RU" sz="1400" dirty="0" err="1" smtClean="0"/>
              <a:t>болур</a:t>
            </a:r>
            <a:r>
              <a:rPr lang="ru-RU" sz="1400" dirty="0" smtClean="0"/>
              <a:t>. </a:t>
            </a:r>
            <a:r>
              <a:rPr lang="ru-RU" sz="1400" dirty="0" err="1" smtClean="0"/>
              <a:t>Ынчангаш</a:t>
            </a:r>
            <a:r>
              <a:rPr lang="ru-RU" sz="1400" dirty="0" smtClean="0"/>
              <a:t> бис </a:t>
            </a:r>
            <a:r>
              <a:rPr lang="ru-RU" sz="1400" dirty="0" err="1" smtClean="0"/>
              <a:t>чаа</a:t>
            </a:r>
            <a:r>
              <a:rPr lang="ru-RU" sz="1400" dirty="0" smtClean="0"/>
              <a:t> </a:t>
            </a:r>
            <a:r>
              <a:rPr lang="ru-RU" sz="1400" dirty="0" err="1" smtClean="0"/>
              <a:t>унген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диштеривисти</a:t>
            </a:r>
            <a:r>
              <a:rPr lang="ru-RU" sz="1400" dirty="0" smtClean="0"/>
              <a:t> </a:t>
            </a:r>
            <a:r>
              <a:rPr lang="ru-RU" sz="1400" dirty="0" err="1" smtClean="0"/>
              <a:t>камнаар</a:t>
            </a:r>
            <a:r>
              <a:rPr lang="ru-RU" sz="1400" dirty="0" smtClean="0"/>
              <a:t>, </a:t>
            </a:r>
            <a:r>
              <a:rPr lang="ru-RU" sz="1400" dirty="0" err="1" smtClean="0"/>
              <a:t>ажаар</a:t>
            </a:r>
            <a:r>
              <a:rPr lang="ru-RU" sz="1400" dirty="0" smtClean="0"/>
              <a:t> </a:t>
            </a:r>
            <a:r>
              <a:rPr lang="ru-RU" sz="1400" dirty="0" err="1" smtClean="0"/>
              <a:t>ужурлуг</a:t>
            </a:r>
            <a:r>
              <a:rPr lang="ru-RU" sz="1400" dirty="0" smtClean="0"/>
              <a:t> </a:t>
            </a:r>
            <a:r>
              <a:rPr lang="ru-RU" sz="1400" dirty="0" err="1" smtClean="0"/>
              <a:t>бис</a:t>
            </a:r>
            <a:r>
              <a:rPr lang="ru-RU" sz="1400" dirty="0" smtClean="0"/>
              <a:t>- </a:t>
            </a:r>
            <a:r>
              <a:rPr lang="ru-RU" sz="1400" dirty="0" err="1" smtClean="0"/>
              <a:t>оон</a:t>
            </a:r>
            <a:r>
              <a:rPr lang="ru-RU" sz="1400" dirty="0" smtClean="0"/>
              <a:t> </a:t>
            </a:r>
            <a:r>
              <a:rPr lang="ru-RU" sz="1400" dirty="0" err="1" smtClean="0"/>
              <a:t>соонда</a:t>
            </a:r>
            <a:r>
              <a:rPr lang="ru-RU" sz="1400" dirty="0" smtClean="0"/>
              <a:t> </a:t>
            </a:r>
            <a:r>
              <a:rPr lang="ru-RU" sz="1400" dirty="0" err="1" smtClean="0"/>
              <a:t>чаа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кажанда-даа</a:t>
            </a:r>
            <a:r>
              <a:rPr lang="ru-RU" sz="1400" dirty="0" smtClean="0"/>
              <a:t> </a:t>
            </a:r>
            <a:r>
              <a:rPr lang="ru-RU" sz="1400" dirty="0" err="1" smtClean="0"/>
              <a:t>унмес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Кажан </a:t>
            </a:r>
            <a:r>
              <a:rPr lang="ru-RU" sz="1400" dirty="0" err="1" smtClean="0"/>
              <a:t>бистер</a:t>
            </a:r>
            <a:r>
              <a:rPr lang="ru-RU" sz="1400" dirty="0" smtClean="0"/>
              <a:t> </a:t>
            </a:r>
            <a:r>
              <a:rPr lang="ru-RU" sz="1400" dirty="0" err="1" smtClean="0"/>
              <a:t>чемненген</a:t>
            </a:r>
            <a:r>
              <a:rPr lang="ru-RU" sz="1400" dirty="0" smtClean="0"/>
              <a:t> </a:t>
            </a:r>
            <a:r>
              <a:rPr lang="ru-RU" sz="1400" dirty="0" err="1" smtClean="0"/>
              <a:t>соонда</a:t>
            </a:r>
            <a:r>
              <a:rPr lang="ru-RU" sz="1400" dirty="0" smtClean="0"/>
              <a:t>, </a:t>
            </a:r>
            <a:r>
              <a:rPr lang="ru-RU" sz="1400" dirty="0" err="1" smtClean="0"/>
              <a:t>диштернин</a:t>
            </a:r>
            <a:r>
              <a:rPr lang="ru-RU" sz="1400" dirty="0" smtClean="0"/>
              <a:t> </a:t>
            </a:r>
            <a:r>
              <a:rPr lang="ru-RU" sz="1400" dirty="0" err="1" smtClean="0"/>
              <a:t>аразынга</a:t>
            </a:r>
            <a:r>
              <a:rPr lang="ru-RU" sz="1400" dirty="0" smtClean="0"/>
              <a:t> </a:t>
            </a:r>
            <a:r>
              <a:rPr lang="ru-RU" sz="1400" dirty="0" err="1" smtClean="0"/>
              <a:t>чиген</a:t>
            </a:r>
            <a:r>
              <a:rPr lang="ru-RU" sz="1400" dirty="0" smtClean="0"/>
              <a:t> </a:t>
            </a:r>
            <a:r>
              <a:rPr lang="ru-RU" sz="1400" dirty="0" err="1" smtClean="0"/>
              <a:t>чемивистин</a:t>
            </a:r>
            <a:r>
              <a:rPr lang="ru-RU" sz="1400" dirty="0" smtClean="0"/>
              <a:t> </a:t>
            </a:r>
            <a:r>
              <a:rPr lang="ru-RU" sz="1400" dirty="0" err="1" smtClean="0"/>
              <a:t>артынчылары</a:t>
            </a:r>
            <a:r>
              <a:rPr lang="ru-RU" sz="1400" dirty="0" smtClean="0"/>
              <a:t> </a:t>
            </a:r>
            <a:r>
              <a:rPr lang="ru-RU" sz="1400" dirty="0" err="1" smtClean="0"/>
              <a:t>артып</a:t>
            </a:r>
            <a:r>
              <a:rPr lang="ru-RU" sz="1400" dirty="0" smtClean="0"/>
              <a:t> </a:t>
            </a:r>
            <a:r>
              <a:rPr lang="ru-RU" sz="1400" dirty="0" err="1" smtClean="0"/>
              <a:t>калыр</a:t>
            </a:r>
            <a:r>
              <a:rPr lang="ru-RU" sz="1400" dirty="0" smtClean="0"/>
              <a:t>. </a:t>
            </a:r>
            <a:r>
              <a:rPr lang="ru-RU" sz="1400" dirty="0" err="1" smtClean="0"/>
              <a:t>Ынчан</a:t>
            </a:r>
            <a:r>
              <a:rPr lang="ru-RU" sz="1400" dirty="0" smtClean="0"/>
              <a:t> </a:t>
            </a:r>
            <a:r>
              <a:rPr lang="ru-RU" sz="1400" dirty="0" err="1" smtClean="0"/>
              <a:t>ол</a:t>
            </a:r>
            <a:r>
              <a:rPr lang="ru-RU" sz="1400" dirty="0" smtClean="0"/>
              <a:t> чем </a:t>
            </a:r>
            <a:r>
              <a:rPr lang="ru-RU" sz="1400" dirty="0" err="1" smtClean="0"/>
              <a:t>артынчыларын</a:t>
            </a:r>
            <a:r>
              <a:rPr lang="ru-RU" sz="1400" dirty="0" smtClean="0"/>
              <a:t> </a:t>
            </a:r>
            <a:r>
              <a:rPr lang="ru-RU" sz="1400" dirty="0" err="1" smtClean="0"/>
              <a:t>аастын</a:t>
            </a:r>
            <a:r>
              <a:rPr lang="ru-RU" sz="1400" dirty="0" smtClean="0"/>
              <a:t> </a:t>
            </a:r>
            <a:r>
              <a:rPr lang="ru-RU" sz="1400" dirty="0" err="1" smtClean="0"/>
              <a:t>иштинде</a:t>
            </a:r>
            <a:r>
              <a:rPr lang="ru-RU" sz="1400" dirty="0" smtClean="0"/>
              <a:t> </a:t>
            </a:r>
            <a:r>
              <a:rPr lang="ru-RU" sz="1400" dirty="0" err="1" smtClean="0"/>
              <a:t>микробтар</a:t>
            </a:r>
            <a:r>
              <a:rPr lang="ru-RU" sz="1400" dirty="0" smtClean="0"/>
              <a:t> </a:t>
            </a:r>
            <a:r>
              <a:rPr lang="ru-RU" sz="1400" dirty="0" err="1" smtClean="0"/>
              <a:t>амырап</a:t>
            </a:r>
            <a:r>
              <a:rPr lang="ru-RU" sz="1400" dirty="0" smtClean="0"/>
              <a:t> </a:t>
            </a:r>
            <a:r>
              <a:rPr lang="ru-RU" sz="1400" dirty="0" err="1" smtClean="0"/>
              <a:t>дойлап</a:t>
            </a:r>
            <a:r>
              <a:rPr lang="ru-RU" sz="1400" dirty="0" smtClean="0"/>
              <a:t> </a:t>
            </a:r>
            <a:r>
              <a:rPr lang="ru-RU" sz="1400" dirty="0" err="1" smtClean="0"/>
              <a:t>эгелээр</a:t>
            </a:r>
            <a:r>
              <a:rPr lang="ru-RU" sz="1400" dirty="0" smtClean="0"/>
              <a:t>. </a:t>
            </a:r>
            <a:r>
              <a:rPr lang="ru-RU" sz="1400" dirty="0" err="1" smtClean="0"/>
              <a:t>Чемнин</a:t>
            </a:r>
            <a:r>
              <a:rPr lang="ru-RU" sz="1400" dirty="0" smtClean="0"/>
              <a:t> </a:t>
            </a:r>
            <a:r>
              <a:rPr lang="ru-RU" sz="1400" dirty="0" err="1" smtClean="0"/>
              <a:t>артынчыларын</a:t>
            </a:r>
            <a:r>
              <a:rPr lang="ru-RU" sz="1400" dirty="0" smtClean="0"/>
              <a:t> </a:t>
            </a:r>
            <a:r>
              <a:rPr lang="ru-RU" sz="1400" dirty="0" err="1" smtClean="0"/>
              <a:t>тодуп</a:t>
            </a:r>
            <a:r>
              <a:rPr lang="ru-RU" sz="1400" dirty="0" smtClean="0"/>
              <a:t> </a:t>
            </a:r>
            <a:r>
              <a:rPr lang="ru-RU" sz="1400" dirty="0" err="1" smtClean="0"/>
              <a:t>чигеш</a:t>
            </a:r>
            <a:r>
              <a:rPr lang="ru-RU" sz="1400" dirty="0" smtClean="0"/>
              <a:t> </a:t>
            </a:r>
            <a:r>
              <a:rPr lang="ru-RU" sz="1400" dirty="0" err="1" smtClean="0"/>
              <a:t>микробтар</a:t>
            </a:r>
            <a:r>
              <a:rPr lang="ru-RU" sz="1400" dirty="0" smtClean="0"/>
              <a:t> </a:t>
            </a:r>
            <a:r>
              <a:rPr lang="ru-RU" sz="1400" dirty="0" err="1" smtClean="0"/>
              <a:t>озуп</a:t>
            </a:r>
            <a:r>
              <a:rPr lang="ru-RU" sz="1400" dirty="0" smtClean="0"/>
              <a:t> </a:t>
            </a:r>
            <a:r>
              <a:rPr lang="ru-RU" sz="1400" dirty="0" err="1" smtClean="0"/>
              <a:t>ковудээр</a:t>
            </a:r>
            <a:r>
              <a:rPr lang="ru-RU" sz="1400" dirty="0" smtClean="0"/>
              <a:t>. Кажан </a:t>
            </a:r>
            <a:r>
              <a:rPr lang="ru-RU" sz="1400" dirty="0" err="1" smtClean="0"/>
              <a:t>микробтар</a:t>
            </a:r>
            <a:r>
              <a:rPr lang="ru-RU" sz="1400" dirty="0" smtClean="0"/>
              <a:t> </a:t>
            </a:r>
            <a:r>
              <a:rPr lang="ru-RU" sz="1400" dirty="0" err="1" smtClean="0"/>
              <a:t>озуп</a:t>
            </a:r>
            <a:r>
              <a:rPr lang="ru-RU" sz="1400" dirty="0" smtClean="0"/>
              <a:t> </a:t>
            </a:r>
            <a:r>
              <a:rPr lang="ru-RU" sz="1400" dirty="0" err="1" smtClean="0"/>
              <a:t>ковудеп</a:t>
            </a:r>
            <a:r>
              <a:rPr lang="ru-RU" sz="1400" dirty="0" smtClean="0"/>
              <a:t> </a:t>
            </a:r>
            <a:r>
              <a:rPr lang="ru-RU" sz="1400" dirty="0" err="1" smtClean="0"/>
              <a:t>эгелээрге</a:t>
            </a:r>
            <a:r>
              <a:rPr lang="ru-RU" sz="1400" dirty="0" smtClean="0"/>
              <a:t>, чем </a:t>
            </a:r>
            <a:r>
              <a:rPr lang="ru-RU" sz="1400" dirty="0" err="1" smtClean="0"/>
              <a:t>артынчылары</a:t>
            </a:r>
            <a:r>
              <a:rPr lang="ru-RU" sz="1400" dirty="0" smtClean="0"/>
              <a:t> </a:t>
            </a:r>
            <a:r>
              <a:rPr lang="ru-RU" sz="1400" dirty="0" err="1" smtClean="0"/>
              <a:t>оларга</a:t>
            </a:r>
            <a:r>
              <a:rPr lang="ru-RU" sz="1400" dirty="0" smtClean="0"/>
              <a:t> </a:t>
            </a:r>
            <a:r>
              <a:rPr lang="ru-RU" sz="1400" dirty="0" err="1" smtClean="0"/>
              <a:t>чедишпес</a:t>
            </a:r>
            <a:r>
              <a:rPr lang="ru-RU" sz="1400" dirty="0" smtClean="0"/>
              <a:t> </a:t>
            </a:r>
            <a:r>
              <a:rPr lang="ru-RU" sz="1400" dirty="0" err="1" smtClean="0"/>
              <a:t>болур</a:t>
            </a:r>
            <a:r>
              <a:rPr lang="ru-RU" sz="1400" dirty="0" smtClean="0"/>
              <a:t>, </a:t>
            </a:r>
            <a:r>
              <a:rPr lang="ru-RU" sz="1400" dirty="0" err="1" smtClean="0"/>
              <a:t>шак-ла</a:t>
            </a:r>
            <a:r>
              <a:rPr lang="ru-RU" sz="1400" dirty="0" smtClean="0"/>
              <a:t> </a:t>
            </a:r>
            <a:r>
              <a:rPr lang="ru-RU" sz="1400" dirty="0" err="1" smtClean="0"/>
              <a:t>ынчан</a:t>
            </a:r>
            <a:r>
              <a:rPr lang="ru-RU" sz="1400" dirty="0" smtClean="0"/>
              <a:t> </a:t>
            </a:r>
            <a:r>
              <a:rPr lang="ru-RU" sz="1400" dirty="0" err="1" smtClean="0"/>
              <a:t>микробтар</a:t>
            </a:r>
            <a:r>
              <a:rPr lang="ru-RU" sz="1400" dirty="0" smtClean="0"/>
              <a:t> </a:t>
            </a:r>
            <a:r>
              <a:rPr lang="ru-RU" sz="1400" dirty="0" err="1" smtClean="0"/>
              <a:t>аштааш</a:t>
            </a:r>
            <a:r>
              <a:rPr lang="ru-RU" sz="1400" dirty="0" smtClean="0"/>
              <a:t> </a:t>
            </a:r>
            <a:r>
              <a:rPr lang="ru-RU" sz="1400" dirty="0" err="1" smtClean="0"/>
              <a:t>бистин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диштеривисти</a:t>
            </a:r>
            <a:r>
              <a:rPr lang="ru-RU" sz="1400" dirty="0" smtClean="0"/>
              <a:t> </a:t>
            </a:r>
            <a:r>
              <a:rPr lang="ru-RU" sz="1400" dirty="0" err="1" smtClean="0"/>
              <a:t>ойбактап</a:t>
            </a:r>
            <a:r>
              <a:rPr lang="ru-RU" sz="1400" dirty="0" smtClean="0"/>
              <a:t>, </a:t>
            </a:r>
            <a:r>
              <a:rPr lang="ru-RU" sz="1400" dirty="0" err="1" smtClean="0"/>
              <a:t>ызырып</a:t>
            </a:r>
            <a:r>
              <a:rPr lang="ru-RU" sz="1400" dirty="0" smtClean="0"/>
              <a:t> чип </a:t>
            </a:r>
            <a:r>
              <a:rPr lang="ru-RU" sz="1400" dirty="0" err="1" smtClean="0"/>
              <a:t>эгелээрлер</a:t>
            </a:r>
            <a:r>
              <a:rPr lang="ru-RU" sz="1400" dirty="0" smtClean="0"/>
              <a:t>. </a:t>
            </a:r>
            <a:r>
              <a:rPr lang="ru-RU" sz="1400" dirty="0" err="1" smtClean="0"/>
              <a:t>Ынчан-на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диштерге</a:t>
            </a:r>
            <a:r>
              <a:rPr lang="ru-RU" sz="1400" dirty="0" smtClean="0"/>
              <a:t> </a:t>
            </a:r>
            <a:r>
              <a:rPr lang="ru-RU" sz="1400" dirty="0" err="1" smtClean="0"/>
              <a:t>ойбактар</a:t>
            </a:r>
            <a:r>
              <a:rPr lang="ru-RU" sz="1400" dirty="0" smtClean="0"/>
              <a:t> </a:t>
            </a:r>
            <a:r>
              <a:rPr lang="ru-RU" sz="1400" dirty="0" err="1" smtClean="0"/>
              <a:t>тыптып</a:t>
            </a:r>
            <a:r>
              <a:rPr lang="ru-RU" sz="1400" dirty="0" smtClean="0"/>
              <a:t>, </a:t>
            </a:r>
            <a:r>
              <a:rPr lang="ru-RU" sz="1400" dirty="0" err="1" smtClean="0"/>
              <a:t>аарып</a:t>
            </a:r>
            <a:r>
              <a:rPr lang="ru-RU" sz="1400" dirty="0" smtClean="0"/>
              <a:t> </a:t>
            </a:r>
            <a:r>
              <a:rPr lang="ru-RU" sz="1400" dirty="0" err="1" smtClean="0"/>
              <a:t>эгелээр</a:t>
            </a:r>
            <a:r>
              <a:rPr lang="ru-RU" sz="1400" dirty="0" smtClean="0"/>
              <a:t>. </a:t>
            </a:r>
            <a:r>
              <a:rPr lang="ru-RU" sz="1400" dirty="0" err="1" smtClean="0"/>
              <a:t>Бо-ла</a:t>
            </a:r>
            <a:r>
              <a:rPr lang="ru-RU" sz="1400" dirty="0" smtClean="0"/>
              <a:t> </a:t>
            </a:r>
            <a:r>
              <a:rPr lang="ru-RU" sz="1400" dirty="0" err="1" smtClean="0"/>
              <a:t>бугу</a:t>
            </a:r>
            <a:r>
              <a:rPr lang="ru-RU" sz="1400" dirty="0" smtClean="0"/>
              <a:t>  </a:t>
            </a:r>
            <a:r>
              <a:rPr lang="ru-RU" sz="1400" dirty="0" err="1" smtClean="0"/>
              <a:t>чуулду</a:t>
            </a:r>
            <a:r>
              <a:rPr lang="ru-RU" sz="1400" dirty="0" smtClean="0"/>
              <a:t> </a:t>
            </a:r>
            <a:r>
              <a:rPr lang="ru-RU" sz="1400" dirty="0" err="1" smtClean="0"/>
              <a:t>болдурбазы</a:t>
            </a:r>
            <a:r>
              <a:rPr lang="ru-RU" sz="1400" dirty="0" smtClean="0"/>
              <a:t> –биле </a:t>
            </a:r>
            <a:r>
              <a:rPr lang="ru-RU" sz="1400" dirty="0" err="1" smtClean="0"/>
              <a:t>кижи</a:t>
            </a:r>
            <a:r>
              <a:rPr lang="ru-RU" sz="1400" dirty="0" smtClean="0"/>
              <a:t> </a:t>
            </a:r>
            <a:r>
              <a:rPr lang="ru-RU" sz="1400" dirty="0" err="1" smtClean="0"/>
              <a:t>бурузу</a:t>
            </a:r>
            <a:r>
              <a:rPr lang="ru-RU" sz="1400" dirty="0" smtClean="0"/>
              <a:t> </a:t>
            </a:r>
            <a:r>
              <a:rPr lang="ru-RU" sz="1400" dirty="0" err="1" smtClean="0"/>
              <a:t>хунде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диштерин</a:t>
            </a:r>
            <a:r>
              <a:rPr lang="ru-RU" sz="1400" dirty="0" smtClean="0"/>
              <a:t> </a:t>
            </a:r>
            <a:r>
              <a:rPr lang="ru-RU" sz="1400" dirty="0" err="1" smtClean="0"/>
              <a:t>эвээш-ле</a:t>
            </a:r>
            <a:r>
              <a:rPr lang="ru-RU" sz="1400" dirty="0" smtClean="0"/>
              <a:t> </a:t>
            </a:r>
            <a:r>
              <a:rPr lang="ru-RU" sz="1400" dirty="0" err="1" smtClean="0"/>
              <a:t>дизе</a:t>
            </a:r>
            <a:r>
              <a:rPr lang="ru-RU" sz="1400" dirty="0" smtClean="0"/>
              <a:t> 2 </a:t>
            </a:r>
            <a:r>
              <a:rPr lang="ru-RU" sz="1400" dirty="0" err="1" smtClean="0"/>
              <a:t>каттап</a:t>
            </a:r>
            <a:r>
              <a:rPr lang="ru-RU" sz="1400" dirty="0" smtClean="0"/>
              <a:t> </a:t>
            </a:r>
            <a:r>
              <a:rPr lang="ru-RU" sz="1400" dirty="0" err="1" smtClean="0"/>
              <a:t>чуур</a:t>
            </a:r>
            <a:r>
              <a:rPr lang="ru-RU" sz="1400" dirty="0" smtClean="0"/>
              <a:t>, </a:t>
            </a:r>
            <a:r>
              <a:rPr lang="ru-RU" sz="1400" dirty="0" err="1" smtClean="0"/>
              <a:t>оъттар</a:t>
            </a:r>
            <a:r>
              <a:rPr lang="ru-RU" sz="1400" dirty="0" smtClean="0"/>
              <a:t> </a:t>
            </a:r>
            <a:r>
              <a:rPr lang="ru-RU" sz="1400" dirty="0" err="1" smtClean="0"/>
              <a:t>холумактыг</a:t>
            </a:r>
            <a:r>
              <a:rPr lang="ru-RU" sz="1400" dirty="0" smtClean="0"/>
              <a:t> </a:t>
            </a:r>
            <a:r>
              <a:rPr lang="ru-RU" sz="1400" dirty="0" err="1" smtClean="0"/>
              <a:t>суг-биле</a:t>
            </a:r>
            <a:r>
              <a:rPr lang="ru-RU" sz="1400" dirty="0" smtClean="0"/>
              <a:t> </a:t>
            </a:r>
            <a:r>
              <a:rPr lang="ru-RU" sz="1400" dirty="0" err="1" smtClean="0"/>
              <a:t>чаяр</a:t>
            </a:r>
            <a:r>
              <a:rPr lang="ru-RU" sz="1400" dirty="0" smtClean="0"/>
              <a:t>, </a:t>
            </a:r>
            <a:r>
              <a:rPr lang="ru-RU" sz="1400" dirty="0" err="1" smtClean="0"/>
              <a:t>ажаар</a:t>
            </a:r>
            <a:r>
              <a:rPr lang="ru-RU" sz="1400" dirty="0" smtClean="0"/>
              <a:t> </a:t>
            </a:r>
            <a:r>
              <a:rPr lang="ru-RU" sz="1400" dirty="0" err="1" smtClean="0"/>
              <a:t>ужурлуг</a:t>
            </a:r>
            <a:r>
              <a:rPr lang="ru-RU" sz="1400" dirty="0" smtClean="0"/>
              <a:t>. </a:t>
            </a:r>
          </a:p>
          <a:p>
            <a:pPr>
              <a:buNone/>
            </a:pPr>
            <a:r>
              <a:rPr lang="ru-RU" sz="1400" dirty="0" err="1" smtClean="0"/>
              <a:t>Устуку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диштерни</a:t>
            </a:r>
            <a:r>
              <a:rPr lang="ru-RU" sz="1400" dirty="0" smtClean="0"/>
              <a:t>  </a:t>
            </a:r>
            <a:r>
              <a:rPr lang="ru-RU" sz="1400" dirty="0" err="1" smtClean="0"/>
              <a:t>устунден</a:t>
            </a:r>
            <a:r>
              <a:rPr lang="ru-RU" sz="1400" dirty="0" smtClean="0"/>
              <a:t> куду </a:t>
            </a:r>
            <a:r>
              <a:rPr lang="ru-RU" sz="1400" dirty="0" err="1" smtClean="0"/>
              <a:t>углуг</a:t>
            </a:r>
            <a:r>
              <a:rPr lang="ru-RU" sz="1400" dirty="0" smtClean="0"/>
              <a:t>, </a:t>
            </a:r>
            <a:r>
              <a:rPr lang="ru-RU" sz="1400" dirty="0" err="1" smtClean="0"/>
              <a:t>адакы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диштерни</a:t>
            </a:r>
            <a:r>
              <a:rPr lang="ru-RU" sz="1400" dirty="0" smtClean="0"/>
              <a:t> </a:t>
            </a:r>
            <a:r>
              <a:rPr lang="ru-RU" sz="1400" dirty="0" err="1" smtClean="0"/>
              <a:t>адаандан</a:t>
            </a:r>
            <a:r>
              <a:rPr lang="ru-RU" sz="1400" dirty="0" smtClean="0"/>
              <a:t> </a:t>
            </a:r>
            <a:r>
              <a:rPr lang="ru-RU" sz="1400" dirty="0" err="1" smtClean="0"/>
              <a:t>устунче</a:t>
            </a:r>
            <a:r>
              <a:rPr lang="ru-RU" sz="1400" dirty="0" smtClean="0"/>
              <a:t> </a:t>
            </a:r>
            <a:r>
              <a:rPr lang="ru-RU" sz="1400" dirty="0" err="1" smtClean="0"/>
              <a:t>углуг</a:t>
            </a:r>
            <a:r>
              <a:rPr lang="ru-RU" sz="1400" dirty="0" smtClean="0"/>
              <a:t> </a:t>
            </a:r>
            <a:r>
              <a:rPr lang="ru-RU" sz="1400" dirty="0" err="1" smtClean="0"/>
              <a:t>шимчээшкин-биле</a:t>
            </a:r>
            <a:r>
              <a:rPr lang="ru-RU" sz="1400" dirty="0" smtClean="0"/>
              <a:t> </a:t>
            </a:r>
            <a:r>
              <a:rPr lang="ru-RU" sz="1400" dirty="0" err="1" smtClean="0"/>
              <a:t>чуур</a:t>
            </a:r>
            <a:r>
              <a:rPr lang="ru-RU" sz="1400" dirty="0" smtClean="0"/>
              <a:t>. </a:t>
            </a:r>
            <a:r>
              <a:rPr lang="ru-RU" sz="1400" dirty="0" err="1" smtClean="0"/>
              <a:t>Диштерни</a:t>
            </a:r>
            <a:r>
              <a:rPr lang="ru-RU" sz="1400" dirty="0" smtClean="0"/>
              <a:t> </a:t>
            </a:r>
            <a:r>
              <a:rPr lang="ru-RU" sz="1400" dirty="0" err="1" smtClean="0"/>
              <a:t>чугле</a:t>
            </a:r>
            <a:r>
              <a:rPr lang="ru-RU" sz="1400" dirty="0" smtClean="0"/>
              <a:t> </a:t>
            </a:r>
            <a:r>
              <a:rPr lang="ru-RU" sz="1400" dirty="0" err="1" smtClean="0"/>
              <a:t>даштыкы</a:t>
            </a:r>
            <a:r>
              <a:rPr lang="ru-RU" sz="1400" dirty="0" smtClean="0"/>
              <a:t> </a:t>
            </a:r>
            <a:r>
              <a:rPr lang="ru-RU" sz="1400" dirty="0" err="1" smtClean="0"/>
              <a:t>талазындан</a:t>
            </a:r>
            <a:r>
              <a:rPr lang="ru-RU" sz="1400" dirty="0" smtClean="0"/>
              <a:t> </a:t>
            </a:r>
            <a:r>
              <a:rPr lang="ru-RU" sz="1400" dirty="0" err="1" smtClean="0"/>
              <a:t>эвес</a:t>
            </a:r>
            <a:r>
              <a:rPr lang="ru-RU" sz="1400" dirty="0" smtClean="0"/>
              <a:t>, </a:t>
            </a:r>
            <a:r>
              <a:rPr lang="ru-RU" sz="1400" dirty="0" err="1" smtClean="0"/>
              <a:t>харын</a:t>
            </a:r>
            <a:r>
              <a:rPr lang="ru-RU" sz="1400" dirty="0" smtClean="0"/>
              <a:t> </a:t>
            </a:r>
            <a:r>
              <a:rPr lang="ru-RU" sz="1400" dirty="0" err="1" smtClean="0"/>
              <a:t>иштики</a:t>
            </a:r>
            <a:r>
              <a:rPr lang="ru-RU" sz="1400" dirty="0" smtClean="0"/>
              <a:t> </a:t>
            </a:r>
            <a:r>
              <a:rPr lang="ru-RU" sz="1400" dirty="0" err="1" smtClean="0"/>
              <a:t>талазындан</a:t>
            </a:r>
            <a:r>
              <a:rPr lang="ru-RU" sz="1400" dirty="0" smtClean="0"/>
              <a:t> база </a:t>
            </a:r>
            <a:r>
              <a:rPr lang="ru-RU" sz="1400" dirty="0" err="1" smtClean="0"/>
              <a:t>чуур</a:t>
            </a:r>
            <a:r>
              <a:rPr lang="ru-RU" sz="1400" dirty="0" smtClean="0"/>
              <a:t>. </a:t>
            </a:r>
            <a:r>
              <a:rPr lang="ru-RU" sz="1400" dirty="0" err="1" smtClean="0"/>
              <a:t>Диштернин</a:t>
            </a:r>
            <a:r>
              <a:rPr lang="ru-RU" sz="1400" dirty="0" smtClean="0"/>
              <a:t> </a:t>
            </a:r>
            <a:r>
              <a:rPr lang="ru-RU" sz="1400" dirty="0" err="1" smtClean="0"/>
              <a:t>дайнаар</a:t>
            </a:r>
            <a:r>
              <a:rPr lang="ru-RU" sz="1400" dirty="0" smtClean="0"/>
              <a:t> </a:t>
            </a:r>
            <a:r>
              <a:rPr lang="ru-RU" sz="1400" dirty="0" err="1" smtClean="0"/>
              <a:t>талазын</a:t>
            </a:r>
            <a:r>
              <a:rPr lang="ru-RU" sz="1400" dirty="0" smtClean="0"/>
              <a:t> </a:t>
            </a:r>
            <a:r>
              <a:rPr lang="ru-RU" sz="1400" dirty="0" err="1" smtClean="0"/>
              <a:t>долгандырыг</a:t>
            </a:r>
            <a:r>
              <a:rPr lang="ru-RU" sz="1400" dirty="0" smtClean="0"/>
              <a:t> </a:t>
            </a:r>
            <a:r>
              <a:rPr lang="ru-RU" sz="1400" dirty="0" err="1" smtClean="0"/>
              <a:t>шимчээшкиннер-биле</a:t>
            </a:r>
            <a:r>
              <a:rPr lang="ru-RU" sz="1400" dirty="0" smtClean="0"/>
              <a:t> </a:t>
            </a:r>
            <a:r>
              <a:rPr lang="ru-RU" sz="1400" dirty="0" err="1" smtClean="0"/>
              <a:t>чуур</a:t>
            </a:r>
            <a:r>
              <a:rPr lang="ru-RU" sz="1400" dirty="0" smtClean="0"/>
              <a:t>. </a:t>
            </a:r>
            <a:r>
              <a:rPr lang="ru-RU" sz="1400" dirty="0" err="1" smtClean="0"/>
              <a:t>Диштерни</a:t>
            </a:r>
            <a:r>
              <a:rPr lang="ru-RU" sz="1400" dirty="0" smtClean="0"/>
              <a:t> </a:t>
            </a:r>
            <a:r>
              <a:rPr lang="ru-RU" sz="1400" dirty="0" err="1" smtClean="0"/>
              <a:t>эки</a:t>
            </a:r>
            <a:r>
              <a:rPr lang="ru-RU" sz="1400" dirty="0" smtClean="0"/>
              <a:t> </a:t>
            </a:r>
            <a:r>
              <a:rPr lang="ru-RU" sz="1400" dirty="0" err="1" smtClean="0"/>
              <a:t>аштаарынга</a:t>
            </a:r>
            <a:r>
              <a:rPr lang="ru-RU" sz="1400" dirty="0" smtClean="0"/>
              <a:t>, </a:t>
            </a:r>
            <a:r>
              <a:rPr lang="ru-RU" sz="1400" dirty="0" err="1" smtClean="0"/>
              <a:t>уштен</a:t>
            </a:r>
            <a:r>
              <a:rPr lang="ru-RU" sz="1400" dirty="0" smtClean="0"/>
              <a:t>  </a:t>
            </a:r>
            <a:r>
              <a:rPr lang="ru-RU" sz="1400" dirty="0" err="1" smtClean="0"/>
              <a:t>эвээш</a:t>
            </a:r>
            <a:r>
              <a:rPr lang="ru-RU" sz="1400" dirty="0" smtClean="0"/>
              <a:t> </a:t>
            </a:r>
            <a:r>
              <a:rPr lang="ru-RU" sz="1400" dirty="0" err="1" smtClean="0"/>
              <a:t>эвес</a:t>
            </a:r>
            <a:r>
              <a:rPr lang="ru-RU" sz="1400" dirty="0" smtClean="0"/>
              <a:t> минута </a:t>
            </a:r>
            <a:r>
              <a:rPr lang="ru-RU" sz="1400" dirty="0" err="1" smtClean="0"/>
              <a:t>херек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err="1" smtClean="0"/>
              <a:t>Диштерни</a:t>
            </a:r>
            <a:r>
              <a:rPr lang="ru-RU" sz="1400" dirty="0" smtClean="0"/>
              <a:t> </a:t>
            </a:r>
            <a:r>
              <a:rPr lang="ru-RU" sz="1400" dirty="0" err="1" smtClean="0"/>
              <a:t>шын</a:t>
            </a:r>
            <a:r>
              <a:rPr lang="ru-RU" sz="1400" dirty="0" smtClean="0"/>
              <a:t> </a:t>
            </a:r>
            <a:r>
              <a:rPr lang="ru-RU" sz="1400" dirty="0" err="1" smtClean="0"/>
              <a:t>ажаарынын</a:t>
            </a:r>
            <a:r>
              <a:rPr lang="ru-RU" sz="1400" dirty="0" smtClean="0"/>
              <a:t> </a:t>
            </a:r>
            <a:r>
              <a:rPr lang="ru-RU" sz="1400" dirty="0" err="1" smtClean="0"/>
              <a:t>чуруму</a:t>
            </a:r>
            <a:r>
              <a:rPr lang="ru-RU" sz="1400" dirty="0" smtClean="0"/>
              <a:t> </a:t>
            </a:r>
            <a:r>
              <a:rPr lang="ru-RU" sz="1400" dirty="0" err="1" smtClean="0"/>
              <a:t>чиир</a:t>
            </a:r>
            <a:r>
              <a:rPr lang="ru-RU" sz="1400" dirty="0" smtClean="0"/>
              <a:t> </a:t>
            </a:r>
            <a:r>
              <a:rPr lang="ru-RU" sz="1400" dirty="0" err="1" smtClean="0"/>
              <a:t>чемден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кончуг</a:t>
            </a:r>
            <a:r>
              <a:rPr lang="ru-RU" sz="1400" dirty="0" smtClean="0"/>
              <a:t> </a:t>
            </a:r>
            <a:r>
              <a:rPr lang="ru-RU" sz="1400" dirty="0" err="1" smtClean="0"/>
              <a:t>хамааржыр</a:t>
            </a:r>
            <a:r>
              <a:rPr lang="ru-RU" sz="1400" dirty="0" smtClean="0"/>
              <a:t>. </a:t>
            </a:r>
            <a:r>
              <a:rPr lang="ru-RU" sz="1400" dirty="0" err="1" smtClean="0"/>
              <a:t>Чигирзиг</a:t>
            </a:r>
            <a:r>
              <a:rPr lang="ru-RU" sz="1400" dirty="0" smtClean="0"/>
              <a:t> </a:t>
            </a:r>
            <a:r>
              <a:rPr lang="ru-RU" sz="1400" dirty="0" err="1" smtClean="0"/>
              <a:t>чемнер</a:t>
            </a:r>
            <a:r>
              <a:rPr lang="ru-RU" sz="1400" dirty="0" smtClean="0"/>
              <a:t> </a:t>
            </a:r>
            <a:r>
              <a:rPr lang="ru-RU" sz="1400" dirty="0" err="1" smtClean="0"/>
              <a:t>аймаа</a:t>
            </a:r>
            <a:r>
              <a:rPr lang="ru-RU" sz="1400" dirty="0" smtClean="0"/>
              <a:t> </a:t>
            </a:r>
            <a:r>
              <a:rPr lang="ru-RU" sz="1400" dirty="0" err="1" smtClean="0"/>
              <a:t>диштерни</a:t>
            </a:r>
            <a:r>
              <a:rPr lang="ru-RU" sz="1400" dirty="0" smtClean="0"/>
              <a:t> </a:t>
            </a:r>
            <a:r>
              <a:rPr lang="ru-RU" sz="1400" dirty="0" err="1" smtClean="0"/>
              <a:t>дыка</a:t>
            </a:r>
            <a:r>
              <a:rPr lang="ru-RU" sz="1400" dirty="0" smtClean="0"/>
              <a:t> </a:t>
            </a:r>
            <a:r>
              <a:rPr lang="ru-RU" sz="1400" dirty="0" err="1" smtClean="0"/>
              <a:t>дурген</a:t>
            </a:r>
            <a:r>
              <a:rPr lang="ru-RU" sz="1400" dirty="0" smtClean="0"/>
              <a:t> </a:t>
            </a:r>
            <a:r>
              <a:rPr lang="ru-RU" sz="1400" dirty="0" err="1" smtClean="0"/>
              <a:t>урээр</a:t>
            </a:r>
            <a:r>
              <a:rPr lang="ru-RU" sz="1400" dirty="0" smtClean="0"/>
              <a:t> </a:t>
            </a:r>
            <a:r>
              <a:rPr lang="ru-RU" sz="1400" dirty="0" err="1" smtClean="0"/>
              <a:t>болур</a:t>
            </a:r>
            <a:r>
              <a:rPr lang="ru-RU" sz="1400" dirty="0" smtClean="0"/>
              <a:t>. </a:t>
            </a:r>
            <a:r>
              <a:rPr lang="ru-RU" sz="1400" dirty="0" err="1" smtClean="0"/>
              <a:t>Чижээ</a:t>
            </a:r>
            <a:r>
              <a:rPr lang="ru-RU" sz="1400" dirty="0" smtClean="0"/>
              <a:t>: торт, пирожное, шоколад, конфет, мороженое.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/>
              <a:t> </a:t>
            </a:r>
            <a:r>
              <a:rPr lang="ru-RU" sz="2000" b="1" i="1" dirty="0" smtClean="0"/>
              <a:t>Тыва улус </a:t>
            </a:r>
            <a:r>
              <a:rPr lang="ru-RU" sz="2000" b="1" i="1" dirty="0" err="1" smtClean="0"/>
              <a:t>чоннун</a:t>
            </a:r>
            <a:r>
              <a:rPr lang="ru-RU" sz="2000" b="1" i="1" dirty="0" smtClean="0"/>
              <a:t>  </a:t>
            </a:r>
            <a:r>
              <a:rPr lang="ru-RU" sz="2000" b="1" i="1" dirty="0" err="1" smtClean="0"/>
              <a:t>шаандан</a:t>
            </a:r>
            <a:r>
              <a:rPr lang="ru-RU" sz="2000" b="1" i="1" dirty="0" smtClean="0"/>
              <a:t>  тура </a:t>
            </a:r>
            <a:r>
              <a:rPr lang="ru-RU" sz="2000" b="1" i="1" dirty="0" err="1" smtClean="0"/>
              <a:t>дишти</a:t>
            </a:r>
            <a:r>
              <a:rPr lang="ru-RU" sz="2000" b="1" i="1" dirty="0" smtClean="0"/>
              <a:t>  </a:t>
            </a:r>
            <a:r>
              <a:rPr lang="ru-RU" sz="2000" b="1" i="1" dirty="0" err="1" smtClean="0"/>
              <a:t>ажаап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камнап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чорааны</a:t>
            </a:r>
            <a:r>
              <a:rPr lang="ru-RU" sz="2000" b="1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err="1" smtClean="0"/>
              <a:t>Шаанда</a:t>
            </a:r>
            <a:r>
              <a:rPr lang="ru-RU" sz="1600" dirty="0" smtClean="0"/>
              <a:t>  </a:t>
            </a:r>
            <a:r>
              <a:rPr lang="ru-RU" sz="1600" dirty="0" err="1" smtClean="0"/>
              <a:t>тывалар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диштерин</a:t>
            </a:r>
            <a:r>
              <a:rPr lang="ru-RU" sz="1600" dirty="0" smtClean="0"/>
              <a:t>  </a:t>
            </a:r>
            <a:r>
              <a:rPr lang="ru-RU" sz="1600" dirty="0" err="1" smtClean="0"/>
              <a:t>кончуг</a:t>
            </a:r>
            <a:r>
              <a:rPr lang="ru-RU" sz="1600" dirty="0" smtClean="0"/>
              <a:t> </a:t>
            </a:r>
            <a:r>
              <a:rPr lang="ru-RU" sz="1600" dirty="0" err="1" smtClean="0"/>
              <a:t>камнап</a:t>
            </a:r>
            <a:r>
              <a:rPr lang="ru-RU" sz="1600" dirty="0" smtClean="0"/>
              <a:t>, </a:t>
            </a:r>
            <a:r>
              <a:rPr lang="ru-RU" sz="1600" dirty="0" err="1" smtClean="0"/>
              <a:t>кадагалап</a:t>
            </a:r>
            <a:r>
              <a:rPr lang="ru-RU" sz="1600" dirty="0" smtClean="0"/>
              <a:t> </a:t>
            </a:r>
            <a:r>
              <a:rPr lang="ru-RU" sz="1600" dirty="0" err="1" smtClean="0"/>
              <a:t>чораан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    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 </a:t>
            </a:r>
            <a:r>
              <a:rPr lang="ru-RU" sz="1600" dirty="0" err="1" smtClean="0"/>
              <a:t>аргада</a:t>
            </a:r>
            <a:r>
              <a:rPr lang="ru-RU" sz="1600" dirty="0" smtClean="0"/>
              <a:t>  </a:t>
            </a:r>
            <a:r>
              <a:rPr lang="ru-RU" sz="1600" dirty="0" err="1" smtClean="0"/>
              <a:t>дыттын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саадын</a:t>
            </a:r>
            <a:r>
              <a:rPr lang="ru-RU" sz="1600" dirty="0" smtClean="0"/>
              <a:t>  </a:t>
            </a:r>
            <a:r>
              <a:rPr lang="ru-RU" sz="1600" dirty="0" err="1" smtClean="0"/>
              <a:t>дайнап</a:t>
            </a:r>
            <a:r>
              <a:rPr lang="ru-RU" sz="1600" dirty="0" smtClean="0"/>
              <a:t>, </a:t>
            </a:r>
            <a:r>
              <a:rPr lang="ru-RU" sz="1600" dirty="0" err="1" smtClean="0"/>
              <a:t>оон</a:t>
            </a:r>
            <a:r>
              <a:rPr lang="ru-RU" sz="1600" dirty="0" smtClean="0"/>
              <a:t> – биле </a:t>
            </a:r>
            <a:r>
              <a:rPr lang="ru-RU" sz="1600" dirty="0" err="1" smtClean="0"/>
              <a:t>дижин</a:t>
            </a:r>
            <a:r>
              <a:rPr lang="ru-RU" sz="1600" dirty="0" smtClean="0"/>
              <a:t> </a:t>
            </a:r>
            <a:r>
              <a:rPr lang="ru-RU" sz="1600" dirty="0" err="1" smtClean="0"/>
              <a:t>аштап</a:t>
            </a:r>
            <a:r>
              <a:rPr lang="ru-RU" sz="1600" dirty="0" smtClean="0"/>
              <a:t> , </a:t>
            </a:r>
            <a:r>
              <a:rPr lang="ru-RU" sz="1600" dirty="0" err="1" smtClean="0"/>
              <a:t>аштап</a:t>
            </a:r>
            <a:r>
              <a:rPr lang="ru-RU" sz="1600" dirty="0" smtClean="0"/>
              <a:t>  </a:t>
            </a:r>
            <a:r>
              <a:rPr lang="ru-RU" sz="1600" dirty="0" err="1" smtClean="0"/>
              <a:t>арыглап</a:t>
            </a:r>
            <a:r>
              <a:rPr lang="ru-RU" sz="1600" dirty="0" smtClean="0"/>
              <a:t>  </a:t>
            </a:r>
            <a:r>
              <a:rPr lang="ru-RU" sz="1600" dirty="0" err="1" smtClean="0"/>
              <a:t>ап</a:t>
            </a:r>
            <a:r>
              <a:rPr lang="ru-RU" sz="1600" dirty="0" smtClean="0"/>
              <a:t>  </a:t>
            </a:r>
            <a:r>
              <a:rPr lang="ru-RU" sz="1600" dirty="0" err="1" smtClean="0"/>
              <a:t>турган.Ол</a:t>
            </a:r>
            <a:r>
              <a:rPr lang="ru-RU" sz="1600" dirty="0" smtClean="0"/>
              <a:t> </a:t>
            </a:r>
            <a:r>
              <a:rPr lang="ru-RU" sz="1600" dirty="0" err="1" smtClean="0"/>
              <a:t>уеде</a:t>
            </a:r>
            <a:r>
              <a:rPr lang="ru-RU" sz="1600" dirty="0" smtClean="0"/>
              <a:t>  </a:t>
            </a:r>
            <a:r>
              <a:rPr lang="ru-RU" sz="1600" dirty="0" err="1" smtClean="0"/>
              <a:t>чигир</a:t>
            </a:r>
            <a:r>
              <a:rPr lang="ru-RU" sz="1600" dirty="0" smtClean="0"/>
              <a:t> – </a:t>
            </a:r>
            <a:r>
              <a:rPr lang="ru-RU" sz="1600" dirty="0" err="1" smtClean="0"/>
              <a:t>чимис</a:t>
            </a:r>
            <a:r>
              <a:rPr lang="ru-RU" sz="1600" dirty="0" smtClean="0"/>
              <a:t>  </a:t>
            </a:r>
            <a:r>
              <a:rPr lang="ru-RU" sz="1600" dirty="0" err="1" smtClean="0"/>
              <a:t>аймаа</a:t>
            </a:r>
            <a:r>
              <a:rPr lang="ru-RU" sz="1600" dirty="0" smtClean="0"/>
              <a:t> </a:t>
            </a:r>
            <a:r>
              <a:rPr lang="ru-RU" sz="1600" dirty="0" err="1" smtClean="0"/>
              <a:t>ховар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1600" dirty="0" err="1" smtClean="0"/>
              <a:t>Олар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арыг</a:t>
            </a:r>
            <a:r>
              <a:rPr lang="ru-RU" sz="1600" dirty="0" smtClean="0"/>
              <a:t> </a:t>
            </a:r>
            <a:r>
              <a:rPr lang="ru-RU" sz="1600" dirty="0" err="1" smtClean="0"/>
              <a:t>агаарлыг</a:t>
            </a:r>
            <a:r>
              <a:rPr lang="ru-RU" sz="1600" dirty="0" smtClean="0"/>
              <a:t> </a:t>
            </a:r>
            <a:r>
              <a:rPr lang="ru-RU" sz="1600" dirty="0" err="1" smtClean="0"/>
              <a:t>черге</a:t>
            </a:r>
            <a:r>
              <a:rPr lang="ru-RU" sz="1600" dirty="0" smtClean="0"/>
              <a:t>  </a:t>
            </a:r>
            <a:r>
              <a:rPr lang="ru-RU" sz="1600" dirty="0" err="1" smtClean="0"/>
              <a:t>чурттап</a:t>
            </a:r>
            <a:r>
              <a:rPr lang="ru-RU" sz="1600" dirty="0" smtClean="0"/>
              <a:t> </a:t>
            </a:r>
            <a:r>
              <a:rPr lang="ru-RU" sz="1600" dirty="0" err="1" smtClean="0"/>
              <a:t>чорааннар.Сут,хойтпак</a:t>
            </a:r>
            <a:r>
              <a:rPr lang="ru-RU" sz="1600" dirty="0" smtClean="0"/>
              <a:t> </a:t>
            </a:r>
            <a:r>
              <a:rPr lang="ru-RU" sz="1600" dirty="0" err="1" smtClean="0"/>
              <a:t>ижип</a:t>
            </a:r>
            <a:r>
              <a:rPr lang="ru-RU" sz="1600" dirty="0" smtClean="0"/>
              <a:t>, </a:t>
            </a:r>
            <a:r>
              <a:rPr lang="ru-RU" sz="1600" dirty="0" err="1" smtClean="0"/>
              <a:t>эът</a:t>
            </a:r>
            <a:r>
              <a:rPr lang="ru-RU" sz="1600" dirty="0" smtClean="0"/>
              <a:t> чип, </a:t>
            </a:r>
            <a:r>
              <a:rPr lang="ru-RU" sz="1600" dirty="0" err="1" smtClean="0"/>
              <a:t>тараа</a:t>
            </a:r>
            <a:r>
              <a:rPr lang="ru-RU" sz="1600" dirty="0" smtClean="0"/>
              <a:t> чип  </a:t>
            </a:r>
            <a:r>
              <a:rPr lang="ru-RU" sz="1600" dirty="0" err="1" smtClean="0"/>
              <a:t>чорааннар.Диштернин</a:t>
            </a:r>
            <a:r>
              <a:rPr lang="ru-RU" sz="1600" dirty="0" smtClean="0"/>
              <a:t> кадык </a:t>
            </a:r>
            <a:r>
              <a:rPr lang="ru-RU" sz="1600" dirty="0" err="1" smtClean="0"/>
              <a:t>болуру</a:t>
            </a:r>
            <a:r>
              <a:rPr lang="ru-RU" sz="1600" dirty="0" smtClean="0"/>
              <a:t>, чип  </a:t>
            </a:r>
            <a:r>
              <a:rPr lang="ru-RU" sz="1600" dirty="0" err="1" smtClean="0"/>
              <a:t>турар</a:t>
            </a:r>
            <a:r>
              <a:rPr lang="ru-RU" sz="1600" dirty="0" smtClean="0"/>
              <a:t> </a:t>
            </a:r>
            <a:r>
              <a:rPr lang="ru-RU" sz="1600" dirty="0" err="1" smtClean="0"/>
              <a:t>чеминден</a:t>
            </a:r>
            <a:r>
              <a:rPr lang="ru-RU" sz="1600" dirty="0" smtClean="0"/>
              <a:t> база  </a:t>
            </a:r>
            <a:r>
              <a:rPr lang="ru-RU" sz="1600" dirty="0" err="1" smtClean="0"/>
              <a:t>хамааржыр.Олар</a:t>
            </a:r>
            <a:r>
              <a:rPr lang="ru-RU" sz="1600" dirty="0" smtClean="0"/>
              <a:t>  </a:t>
            </a:r>
            <a:r>
              <a:rPr lang="ru-RU" sz="1600" dirty="0" err="1" smtClean="0"/>
              <a:t>чугле</a:t>
            </a:r>
            <a:r>
              <a:rPr lang="ru-RU" sz="1600" dirty="0" smtClean="0"/>
              <a:t> </a:t>
            </a:r>
            <a:r>
              <a:rPr lang="ru-RU" sz="1600" dirty="0" err="1" smtClean="0"/>
              <a:t>боттарынын</a:t>
            </a:r>
            <a:r>
              <a:rPr lang="ru-RU" sz="1600" dirty="0" smtClean="0"/>
              <a:t> </a:t>
            </a:r>
            <a:r>
              <a:rPr lang="ru-RU" sz="1600" dirty="0" err="1" smtClean="0"/>
              <a:t>холу-биле</a:t>
            </a:r>
            <a:r>
              <a:rPr lang="ru-RU" sz="1600" dirty="0" smtClean="0"/>
              <a:t>  </a:t>
            </a:r>
            <a:r>
              <a:rPr lang="ru-RU" sz="1600" dirty="0" err="1" smtClean="0"/>
              <a:t>кылып</a:t>
            </a:r>
            <a:r>
              <a:rPr lang="ru-RU" sz="1600" dirty="0" smtClean="0"/>
              <a:t>  </a:t>
            </a:r>
            <a:r>
              <a:rPr lang="ru-RU" sz="1600" dirty="0" err="1" smtClean="0"/>
              <a:t>алган</a:t>
            </a:r>
            <a:r>
              <a:rPr lang="ru-RU" sz="1600" dirty="0" smtClean="0"/>
              <a:t>, </a:t>
            </a:r>
            <a:r>
              <a:rPr lang="ru-RU" sz="1600" dirty="0" err="1" smtClean="0"/>
              <a:t>арыг</a:t>
            </a:r>
            <a:r>
              <a:rPr lang="ru-RU" sz="1600" dirty="0" smtClean="0"/>
              <a:t> </a:t>
            </a:r>
            <a:r>
              <a:rPr lang="ru-RU" sz="1600" dirty="0" err="1" smtClean="0"/>
              <a:t>чаагай</a:t>
            </a:r>
            <a:r>
              <a:rPr lang="ru-RU" sz="1600" dirty="0" smtClean="0"/>
              <a:t>  </a:t>
            </a:r>
            <a:r>
              <a:rPr lang="ru-RU" sz="1600" dirty="0" err="1" smtClean="0"/>
              <a:t>чемнерин</a:t>
            </a:r>
            <a:r>
              <a:rPr lang="ru-RU" sz="1600" dirty="0" smtClean="0"/>
              <a:t>  чип  </a:t>
            </a:r>
            <a:r>
              <a:rPr lang="ru-RU" sz="1600" dirty="0" err="1" smtClean="0"/>
              <a:t>чорааннар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ru-RU" sz="1600" dirty="0" smtClean="0"/>
              <a:t>    </a:t>
            </a:r>
            <a:r>
              <a:rPr lang="ru-RU" sz="1600" dirty="0" err="1" smtClean="0"/>
              <a:t>Дыт</a:t>
            </a:r>
            <a:r>
              <a:rPr lang="ru-RU" sz="1600" dirty="0" smtClean="0"/>
              <a:t> </a:t>
            </a:r>
            <a:r>
              <a:rPr lang="ru-RU" sz="1600" dirty="0" err="1" smtClean="0"/>
              <a:t>дээрге</a:t>
            </a:r>
            <a:r>
              <a:rPr lang="ru-RU" sz="1600" dirty="0" smtClean="0"/>
              <a:t> </a:t>
            </a:r>
            <a:r>
              <a:rPr lang="ru-RU" sz="1600" dirty="0" err="1" smtClean="0"/>
              <a:t>унелиг</a:t>
            </a:r>
            <a:r>
              <a:rPr lang="ru-RU" sz="1600" dirty="0" smtClean="0"/>
              <a:t> </a:t>
            </a:r>
            <a:r>
              <a:rPr lang="ru-RU" sz="1600" dirty="0" err="1" smtClean="0"/>
              <a:t>ыяш</a:t>
            </a:r>
            <a:r>
              <a:rPr lang="ru-RU" sz="1600" dirty="0" smtClean="0"/>
              <a:t>, </a:t>
            </a:r>
            <a:r>
              <a:rPr lang="ru-RU" sz="1600" dirty="0" err="1" smtClean="0"/>
              <a:t>иривес</a:t>
            </a:r>
            <a:r>
              <a:rPr lang="ru-RU" sz="1600" dirty="0" smtClean="0"/>
              <a:t>. </a:t>
            </a:r>
            <a:r>
              <a:rPr lang="ru-RU" sz="1600" dirty="0" err="1" smtClean="0"/>
              <a:t>Амгы</a:t>
            </a:r>
            <a:r>
              <a:rPr lang="ru-RU" sz="1600" dirty="0" smtClean="0"/>
              <a:t> </a:t>
            </a:r>
            <a:r>
              <a:rPr lang="ru-RU" sz="1600" dirty="0" err="1" smtClean="0"/>
              <a:t>уенин</a:t>
            </a:r>
            <a:r>
              <a:rPr lang="ru-RU" sz="1600" dirty="0" smtClean="0"/>
              <a:t> </a:t>
            </a:r>
            <a:r>
              <a:rPr lang="ru-RU" sz="1600" dirty="0" err="1" smtClean="0"/>
              <a:t>аныяктары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дайнаар</a:t>
            </a:r>
            <a:r>
              <a:rPr lang="ru-RU" sz="1600" dirty="0" smtClean="0"/>
              <a:t> резин  </a:t>
            </a:r>
            <a:r>
              <a:rPr lang="ru-RU" sz="1600" dirty="0" err="1" smtClean="0"/>
              <a:t>дайнаар</a:t>
            </a:r>
            <a:r>
              <a:rPr lang="ru-RU" sz="1600" dirty="0" smtClean="0"/>
              <a:t>,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хоралыг</a:t>
            </a:r>
            <a:r>
              <a:rPr lang="ru-RU" sz="1600" dirty="0" smtClean="0"/>
              <a:t>. Тайга </a:t>
            </a:r>
            <a:r>
              <a:rPr lang="ru-RU" sz="1600" dirty="0" err="1" smtClean="0"/>
              <a:t>саадында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чигир</a:t>
            </a:r>
            <a:r>
              <a:rPr lang="ru-RU" sz="1600" dirty="0" smtClean="0"/>
              <a:t>- </a:t>
            </a:r>
            <a:r>
              <a:rPr lang="ru-RU" sz="1600" dirty="0" err="1" smtClean="0"/>
              <a:t>даа</a:t>
            </a:r>
            <a:r>
              <a:rPr lang="ru-RU" sz="1600" dirty="0" smtClean="0"/>
              <a:t>, </a:t>
            </a:r>
            <a:r>
              <a:rPr lang="ru-RU" sz="1600" dirty="0" err="1" smtClean="0"/>
              <a:t>химиктиг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будумел</a:t>
            </a:r>
            <a:r>
              <a:rPr lang="ru-RU" sz="1600" dirty="0" smtClean="0"/>
              <a:t>- </a:t>
            </a:r>
            <a:r>
              <a:rPr lang="ru-RU" sz="1600" dirty="0" err="1" smtClean="0"/>
              <a:t>даа</a:t>
            </a:r>
            <a:r>
              <a:rPr lang="ru-RU" sz="1600" dirty="0" smtClean="0"/>
              <a:t> </a:t>
            </a:r>
            <a:r>
              <a:rPr lang="ru-RU" sz="1600" dirty="0" err="1" smtClean="0"/>
              <a:t>чок</a:t>
            </a:r>
            <a:r>
              <a:rPr lang="ru-RU" sz="1600" dirty="0" smtClean="0"/>
              <a:t>. </a:t>
            </a:r>
            <a:r>
              <a:rPr lang="ru-RU" sz="1600" dirty="0" err="1" smtClean="0"/>
              <a:t>Дыттын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саадындан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мазьтар</a:t>
            </a:r>
            <a:r>
              <a:rPr lang="ru-RU" sz="1600" dirty="0" smtClean="0"/>
              <a:t>, </a:t>
            </a:r>
            <a:r>
              <a:rPr lang="ru-RU" sz="1600" dirty="0" err="1" smtClean="0"/>
              <a:t>чаагай</a:t>
            </a:r>
            <a:r>
              <a:rPr lang="ru-RU" sz="1600" dirty="0" smtClean="0"/>
              <a:t> </a:t>
            </a:r>
            <a:r>
              <a:rPr lang="ru-RU" sz="1600" dirty="0" err="1" smtClean="0"/>
              <a:t>чыттыг</a:t>
            </a:r>
            <a:r>
              <a:rPr lang="ru-RU" sz="1600" dirty="0" smtClean="0"/>
              <a:t>, </a:t>
            </a:r>
            <a:r>
              <a:rPr lang="ru-RU" sz="1600" dirty="0" err="1" smtClean="0"/>
              <a:t>хоюг</a:t>
            </a:r>
            <a:r>
              <a:rPr lang="ru-RU" sz="1600" dirty="0" smtClean="0"/>
              <a:t> </a:t>
            </a:r>
            <a:r>
              <a:rPr lang="ru-RU" sz="1600" dirty="0" err="1" smtClean="0"/>
              <a:t>чулуктуг</a:t>
            </a:r>
            <a:r>
              <a:rPr lang="ru-RU" sz="1600" dirty="0" smtClean="0"/>
              <a:t> </a:t>
            </a:r>
            <a:r>
              <a:rPr lang="ru-RU" sz="1600" dirty="0" err="1" smtClean="0"/>
              <a:t>эмнерни</a:t>
            </a:r>
            <a:r>
              <a:rPr lang="ru-RU" sz="1600" dirty="0" smtClean="0"/>
              <a:t> </a:t>
            </a:r>
            <a:r>
              <a:rPr lang="ru-RU" sz="1600" dirty="0" err="1" smtClean="0"/>
              <a:t>кылып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турар</a:t>
            </a:r>
            <a:r>
              <a:rPr lang="ru-RU" sz="1600" dirty="0" smtClean="0"/>
              <a:t>. </a:t>
            </a:r>
            <a:r>
              <a:rPr lang="ru-RU" sz="1600" dirty="0" err="1" smtClean="0"/>
              <a:t>Кижилер</a:t>
            </a:r>
            <a:r>
              <a:rPr lang="ru-RU" sz="1600" dirty="0" smtClean="0"/>
              <a:t> </a:t>
            </a:r>
            <a:r>
              <a:rPr lang="ru-RU" sz="1600" dirty="0" err="1" smtClean="0"/>
              <a:t>ол</a:t>
            </a:r>
            <a:r>
              <a:rPr lang="ru-RU" sz="1600" dirty="0" smtClean="0"/>
              <a:t> </a:t>
            </a:r>
            <a:r>
              <a:rPr lang="ru-RU" sz="1600" dirty="0" err="1" smtClean="0"/>
              <a:t>эмнер-биле</a:t>
            </a:r>
            <a:r>
              <a:rPr lang="ru-RU" sz="1600" dirty="0" smtClean="0"/>
              <a:t> </a:t>
            </a:r>
            <a:r>
              <a:rPr lang="ru-RU" sz="1600" dirty="0" err="1" smtClean="0"/>
              <a:t>эмненип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турар</a:t>
            </a:r>
            <a:r>
              <a:rPr lang="ru-RU" sz="1600" dirty="0" smtClean="0"/>
              <a:t>. </a:t>
            </a:r>
            <a:r>
              <a:rPr lang="ru-RU" sz="1600" dirty="0" err="1" smtClean="0"/>
              <a:t>Дыттын</a:t>
            </a:r>
            <a:r>
              <a:rPr lang="ru-RU" sz="1600" dirty="0" smtClean="0"/>
              <a:t> </a:t>
            </a:r>
            <a:r>
              <a:rPr lang="ru-RU" sz="1600" dirty="0" err="1" smtClean="0"/>
              <a:t>саадын</a:t>
            </a:r>
            <a:r>
              <a:rPr lang="ru-RU" sz="1600" dirty="0" smtClean="0"/>
              <a:t> </a:t>
            </a:r>
            <a:r>
              <a:rPr lang="ru-RU" sz="1600" dirty="0" err="1" smtClean="0"/>
              <a:t>дайнаарга</a:t>
            </a:r>
            <a:r>
              <a:rPr lang="ru-RU" sz="1600" dirty="0" smtClean="0"/>
              <a:t>, </a:t>
            </a:r>
            <a:r>
              <a:rPr lang="ru-RU" sz="1600" dirty="0" err="1" smtClean="0"/>
              <a:t>дишке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кончуг</a:t>
            </a:r>
            <a:r>
              <a:rPr lang="ru-RU" sz="1600" dirty="0" smtClean="0"/>
              <a:t> </a:t>
            </a:r>
            <a:r>
              <a:rPr lang="ru-RU" sz="1600" dirty="0" err="1" smtClean="0"/>
              <a:t>дузалыг</a:t>
            </a:r>
            <a:r>
              <a:rPr lang="ru-RU" sz="1600" dirty="0" smtClean="0"/>
              <a:t>. </a:t>
            </a:r>
            <a:r>
              <a:rPr lang="ru-RU" sz="1600" dirty="0" err="1" smtClean="0"/>
              <a:t>Дишти</a:t>
            </a:r>
            <a:r>
              <a:rPr lang="ru-RU" sz="1600" dirty="0" smtClean="0"/>
              <a:t> </a:t>
            </a:r>
            <a:r>
              <a:rPr lang="ru-RU" sz="1600" dirty="0" err="1" smtClean="0"/>
              <a:t>арыглаар</a:t>
            </a:r>
            <a:r>
              <a:rPr lang="ru-RU" sz="1600" dirty="0" smtClean="0"/>
              <a:t>, </a:t>
            </a:r>
            <a:r>
              <a:rPr lang="ru-RU" sz="1600" dirty="0" err="1" smtClean="0"/>
              <a:t>аштаар</a:t>
            </a:r>
            <a:r>
              <a:rPr lang="ru-RU" sz="16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   </a:t>
            </a:r>
            <a:r>
              <a:rPr lang="ru-RU" sz="1600" dirty="0" err="1" smtClean="0"/>
              <a:t>Дайнаар</a:t>
            </a:r>
            <a:r>
              <a:rPr lang="ru-RU" sz="1600" dirty="0" smtClean="0"/>
              <a:t> </a:t>
            </a:r>
            <a:r>
              <a:rPr lang="ru-RU" sz="1600" dirty="0" err="1" smtClean="0"/>
              <a:t>резинни</a:t>
            </a:r>
            <a:r>
              <a:rPr lang="ru-RU" sz="1600" dirty="0" smtClean="0"/>
              <a:t>  </a:t>
            </a:r>
            <a:r>
              <a:rPr lang="ru-RU" sz="1600" dirty="0" err="1" smtClean="0"/>
              <a:t>дайнаарга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багай</a:t>
            </a:r>
            <a:r>
              <a:rPr lang="ru-RU" sz="1600" dirty="0" smtClean="0"/>
              <a:t> </a:t>
            </a:r>
            <a:r>
              <a:rPr lang="ru-RU" sz="1600" dirty="0" err="1" smtClean="0"/>
              <a:t>чыттыг</a:t>
            </a:r>
            <a:r>
              <a:rPr lang="ru-RU" sz="1600" dirty="0" smtClean="0"/>
              <a:t>, </a:t>
            </a:r>
            <a:r>
              <a:rPr lang="ru-RU" sz="1600" dirty="0" err="1" smtClean="0"/>
              <a:t>янзы-буру</a:t>
            </a:r>
            <a:r>
              <a:rPr lang="ru-RU" sz="1600" dirty="0" smtClean="0"/>
              <a:t> </a:t>
            </a:r>
            <a:r>
              <a:rPr lang="ru-RU" sz="1600" dirty="0" err="1" smtClean="0"/>
              <a:t>оннер</a:t>
            </a:r>
            <a:r>
              <a:rPr lang="ru-RU" sz="1600" dirty="0" smtClean="0"/>
              <a:t> биде </a:t>
            </a:r>
            <a:r>
              <a:rPr lang="ru-RU" sz="1600" dirty="0" err="1" smtClean="0"/>
              <a:t>будуп</a:t>
            </a:r>
            <a:r>
              <a:rPr lang="ru-RU" sz="1600" dirty="0" smtClean="0"/>
              <a:t> </a:t>
            </a:r>
            <a:r>
              <a:rPr lang="ru-RU" sz="1600" dirty="0" err="1" smtClean="0"/>
              <a:t>каан</a:t>
            </a:r>
            <a:r>
              <a:rPr lang="ru-RU" sz="1600" dirty="0" smtClean="0"/>
              <a:t> </a:t>
            </a:r>
            <a:r>
              <a:rPr lang="ru-RU" sz="1600" dirty="0" err="1" smtClean="0"/>
              <a:t>химиктиг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будумелдерден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буткен</a:t>
            </a:r>
            <a:r>
              <a:rPr lang="ru-RU" sz="1600" dirty="0" smtClean="0"/>
              <a:t>. </a:t>
            </a:r>
            <a:r>
              <a:rPr lang="ru-RU" sz="1600" dirty="0" err="1" smtClean="0"/>
              <a:t>Аас</a:t>
            </a:r>
            <a:r>
              <a:rPr lang="ru-RU" sz="1600" dirty="0" smtClean="0"/>
              <a:t> </a:t>
            </a:r>
            <a:r>
              <a:rPr lang="ru-RU" sz="1600" dirty="0" err="1" smtClean="0"/>
              <a:t>ишти</a:t>
            </a:r>
            <a:r>
              <a:rPr lang="ru-RU" sz="1600" dirty="0" smtClean="0"/>
              <a:t> </a:t>
            </a:r>
            <a:r>
              <a:rPr lang="ru-RU" sz="1600" dirty="0" err="1" smtClean="0"/>
              <a:t>кургаар</a:t>
            </a:r>
            <a:r>
              <a:rPr lang="ru-RU" sz="1600" dirty="0" smtClean="0"/>
              <a:t>, </a:t>
            </a:r>
            <a:r>
              <a:rPr lang="ru-RU" sz="1600" dirty="0" err="1" smtClean="0"/>
              <a:t>дишти</a:t>
            </a:r>
            <a:r>
              <a:rPr lang="ru-RU" sz="1600" dirty="0" smtClean="0"/>
              <a:t> </a:t>
            </a:r>
            <a:r>
              <a:rPr lang="ru-RU" sz="1600" dirty="0" err="1" smtClean="0"/>
              <a:t>арыглап</a:t>
            </a:r>
            <a:r>
              <a:rPr lang="ru-RU" sz="1600" dirty="0" smtClean="0"/>
              <a:t> </a:t>
            </a:r>
            <a:r>
              <a:rPr lang="ru-RU" sz="1600" dirty="0" err="1" smtClean="0"/>
              <a:t>шыдавас</a:t>
            </a:r>
            <a:r>
              <a:rPr lang="ru-RU" sz="1600" dirty="0" smtClean="0"/>
              <a:t>. </a:t>
            </a:r>
            <a:r>
              <a:rPr lang="ru-RU" sz="1600" dirty="0" err="1" smtClean="0"/>
              <a:t>Аргалыг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болза</a:t>
            </a:r>
            <a:r>
              <a:rPr lang="ru-RU" sz="1600" dirty="0" smtClean="0"/>
              <a:t> </a:t>
            </a:r>
            <a:r>
              <a:rPr lang="ru-RU" sz="1600" dirty="0" err="1" smtClean="0"/>
              <a:t>дайнаар</a:t>
            </a:r>
            <a:r>
              <a:rPr lang="ru-RU" sz="1600" dirty="0" smtClean="0"/>
              <a:t> </a:t>
            </a:r>
            <a:r>
              <a:rPr lang="ru-RU" sz="1600" dirty="0" err="1" smtClean="0"/>
              <a:t>резинни</a:t>
            </a:r>
            <a:r>
              <a:rPr lang="ru-RU" sz="1600" dirty="0" smtClean="0"/>
              <a:t>  </a:t>
            </a:r>
            <a:r>
              <a:rPr lang="ru-RU" sz="1600" dirty="0" err="1" smtClean="0"/>
              <a:t>дайнавас</a:t>
            </a:r>
            <a:r>
              <a:rPr lang="ru-RU" sz="1600" dirty="0" smtClean="0"/>
              <a:t> </a:t>
            </a:r>
            <a:r>
              <a:rPr lang="ru-RU" sz="1600" dirty="0" err="1" smtClean="0"/>
              <a:t>болза</a:t>
            </a:r>
            <a:r>
              <a:rPr lang="ru-RU" sz="1600" dirty="0" smtClean="0"/>
              <a:t> </a:t>
            </a:r>
            <a:r>
              <a:rPr lang="ru-RU" sz="1600" dirty="0" err="1" smtClean="0"/>
              <a:t>эки</a:t>
            </a:r>
            <a:r>
              <a:rPr lang="ru-RU" sz="1600" dirty="0" smtClean="0"/>
              <a:t>.  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Эрес\Desktop\семеновна\6a00d834529df769e200e54f22eda08834-800w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1556" r="11556"/>
          <a:stretch>
            <a:fillRect/>
          </a:stretch>
        </p:blipFill>
        <p:spPr bwMode="auto">
          <a:xfrm>
            <a:off x="1792288" y="612774"/>
            <a:ext cx="6802988" cy="5102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Эрес\Desktop\семеновна\10_23_03_20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8740" b="8740"/>
          <a:stretch>
            <a:fillRect/>
          </a:stretch>
        </p:blipFill>
        <p:spPr bwMode="auto">
          <a:xfrm>
            <a:off x="857224" y="285728"/>
            <a:ext cx="7286676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1391</Words>
  <Application>Microsoft Office PowerPoint</Application>
  <PresentationFormat>Экран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Муниципальное бюджетное общеобразовательное учреждение средняя общеобразовательная школа № 2 г. Турана Пий-Хемского кожууна     Проектинин темазы:   « Диштер  база  оларны  ажаары. Тыва улустун дишти ажаап, камнаар  аргалары»         Проектинин автору: Туран хоорайнын № 2 школазынын  2 «в» класстын оореникчизи Сат Айрана ФИО Проектинин удуртукчузу:  Туран хоорайнын № 2 школазынын 1-ги категориянын эге класс башкызы Сандан Т.С.         Туран хоорай- 2013 </vt:lpstr>
      <vt:lpstr>Сорулгазы: </vt:lpstr>
      <vt:lpstr> Шиитпирлээр айтырыглары: </vt:lpstr>
      <vt:lpstr>Допчузу </vt:lpstr>
      <vt:lpstr>Киирилде кезээ </vt:lpstr>
      <vt:lpstr> Диштер база оларны ажаары. </vt:lpstr>
      <vt:lpstr> Тыва улус чоннун  шаандан  тура дишти  ажаап, камнап чорааны. </vt:lpstr>
      <vt:lpstr>Слайд 8</vt:lpstr>
      <vt:lpstr>Слайд 9</vt:lpstr>
      <vt:lpstr>Слайд 10</vt:lpstr>
      <vt:lpstr>Кариестиг аарыг даг диш</vt:lpstr>
      <vt:lpstr>Слайд 12</vt:lpstr>
      <vt:lpstr>Класстын уругларынга саат  база дайнаар резин дугайында айтырыг-анкетаны кылып чоргусканы. </vt:lpstr>
      <vt:lpstr>Класстын уругларынга саат  база дайнаар резин дугайында айтырыг-анкетанын туннел чуруу</vt:lpstr>
      <vt:lpstr>Слайд 15</vt:lpstr>
      <vt:lpstr>  Класстын уругларынга диштерни шын ажаар арыглаарынын дугайында айтырыг-анкетаны тургускаш шинчилеп эрттиргени. </vt:lpstr>
      <vt:lpstr>Айтырыг-анкетанын туннели:</vt:lpstr>
      <vt:lpstr>Кадык диштерлиг болур дизе сагыыр чугула  алдын ортектиг 7 сумелер. </vt:lpstr>
      <vt:lpstr>Туннели. </vt:lpstr>
      <vt:lpstr>Кичээнгейлиг   дыннаанынар дээш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средняя общеобразовательная школа № 2 г. Турана    Проект «Диштин тургузуу»     Проектинин удуртукчузу: Сандан Т.С.,  1-ги категориянын эге класс башкызы </dc:title>
  <dc:creator>Эрес</dc:creator>
  <cp:lastModifiedBy>Admin</cp:lastModifiedBy>
  <cp:revision>15</cp:revision>
  <dcterms:created xsi:type="dcterms:W3CDTF">2012-04-12T00:55:42Z</dcterms:created>
  <dcterms:modified xsi:type="dcterms:W3CDTF">2005-11-07T11:40:25Z</dcterms:modified>
</cp:coreProperties>
</file>