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8" r:id="rId3"/>
    <p:sldId id="265" r:id="rId4"/>
    <p:sldId id="266" r:id="rId5"/>
    <p:sldId id="267" r:id="rId6"/>
    <p:sldId id="268" r:id="rId7"/>
    <p:sldId id="269" r:id="rId8"/>
    <p:sldId id="264" r:id="rId9"/>
    <p:sldId id="25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82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C1B1B8E-25C8-4FB1-8D2C-4793F285557B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DD1F55C-CDB4-4274-A775-46E35EAC6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B1B8E-25C8-4FB1-8D2C-4793F285557B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1F55C-CDB4-4274-A775-46E35EAC6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B1B8E-25C8-4FB1-8D2C-4793F285557B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1F55C-CDB4-4274-A775-46E35EAC6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C1B1B8E-25C8-4FB1-8D2C-4793F285557B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DD1F55C-CDB4-4274-A775-46E35EAC67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C1B1B8E-25C8-4FB1-8D2C-4793F285557B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DD1F55C-CDB4-4274-A775-46E35EAC6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B1B8E-25C8-4FB1-8D2C-4793F285557B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1F55C-CDB4-4274-A775-46E35EAC67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B1B8E-25C8-4FB1-8D2C-4793F285557B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1F55C-CDB4-4274-A775-46E35EAC67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1B1B8E-25C8-4FB1-8D2C-4793F285557B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DD1F55C-CDB4-4274-A775-46E35EAC67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B1B8E-25C8-4FB1-8D2C-4793F285557B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1F55C-CDB4-4274-A775-46E35EAC6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C1B1B8E-25C8-4FB1-8D2C-4793F285557B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DD1F55C-CDB4-4274-A775-46E35EAC67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1B1B8E-25C8-4FB1-8D2C-4793F285557B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DD1F55C-CDB4-4274-A775-46E35EAC67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C1B1B8E-25C8-4FB1-8D2C-4793F285557B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DD1F55C-CDB4-4274-A775-46E35EAC6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cs402418.vk.me/v402418897/468d/N-_uA9N5Lh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43050"/>
            <a:ext cx="6429420" cy="564362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500042"/>
            <a:ext cx="785818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Инструменты графического редактора </a:t>
            </a:r>
            <a:r>
              <a:rPr lang="en-US" sz="3600" b="1" cap="none" spc="0" dirty="0" smtClean="0">
                <a:ln w="1905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Paint.</a:t>
            </a:r>
            <a:endParaRPr lang="ru-RU" sz="3600" b="1" cap="none" spc="0" dirty="0">
              <a:ln w="1905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http://www.compbegin.ru/data/image/paint_1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265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Оксана\На аттестацию\плакаты\8 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32991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:\Оксана\На аттестацию\плакаты\8в Над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0"/>
            <a:ext cx="9286908" cy="7112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80904" cy="721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J:\Оксана\На аттестацию\плакаты\плакат на тему доброт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511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J:\Оксана\На аттестацию\плакаты\реч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601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357166"/>
            <a:ext cx="8215338" cy="507831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Загрузка программы: </a:t>
            </a:r>
          </a:p>
          <a:p>
            <a:endParaRPr lang="ru-RU" sz="3600" b="1" cap="none" spc="0" dirty="0" smtClean="0">
              <a:ln w="1905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ru-RU" sz="3600" b="1" dirty="0" smtClean="0">
                <a:ln w="1905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</a:t>
            </a:r>
            <a:r>
              <a:rPr lang="ru-RU" sz="3600" b="1" cap="none" spc="0" dirty="0" smtClean="0">
                <a:ln w="1905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уск - Программы– </a:t>
            </a:r>
            <a:r>
              <a:rPr lang="ru-RU" sz="3600" b="1" cap="none" spc="0" dirty="0" smtClean="0">
                <a:ln w="1905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Стандартные</a:t>
            </a:r>
            <a:r>
              <a:rPr lang="ru-RU" sz="3600" b="1" cap="none" spc="0" dirty="0" smtClean="0">
                <a:ln w="1905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-  </a:t>
            </a:r>
            <a:r>
              <a:rPr lang="en-US" sz="3600" b="1" cap="none" spc="0" dirty="0" smtClean="0">
                <a:ln w="1905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5828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Paint</a:t>
            </a:r>
            <a:endParaRPr lang="ru-RU" sz="3600" b="1" cap="none" spc="0" dirty="0" smtClean="0">
              <a:ln w="1905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005828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endParaRPr lang="ru-RU" sz="3600" b="1" dirty="0" smtClean="0">
              <a:ln w="1905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005828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endParaRPr lang="ru-RU" sz="3600" b="1" dirty="0" smtClean="0">
              <a:ln w="1905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005828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ru-RU" sz="3600" b="1" cap="none" spc="0" dirty="0" smtClean="0">
                <a:ln w="1905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5828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Сохраняйте свои работы  в личной папке  под именем «Зажигай.</a:t>
            </a:r>
            <a:r>
              <a:rPr lang="en-US" sz="3600" b="1" cap="none" spc="0" dirty="0" smtClean="0">
                <a:ln w="1905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5828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bmp</a:t>
            </a:r>
            <a:r>
              <a:rPr lang="ru-RU" sz="3600" b="1" cap="none" spc="0" dirty="0" smtClean="0">
                <a:ln w="1905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5828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»</a:t>
            </a:r>
            <a:endParaRPr lang="ru-RU" sz="3600" b="1" cap="none" spc="0" dirty="0">
              <a:ln w="1905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005828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142844" y="428604"/>
            <a:ext cx="8643998" cy="34163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dirty="0" smtClean="0"/>
              <a:t>Домашнее задание: </a:t>
            </a:r>
          </a:p>
          <a:p>
            <a:r>
              <a:rPr lang="ru-RU" sz="3600" b="1" dirty="0" smtClean="0"/>
              <a:t>1. </a:t>
            </a:r>
            <a:r>
              <a:rPr lang="ru-RU" sz="3600" b="1" u="sng" dirty="0" smtClean="0"/>
              <a:t>Работа с учебником</a:t>
            </a:r>
            <a:r>
              <a:rPr lang="ru-RU" sz="3600" b="1" dirty="0" smtClean="0"/>
              <a:t> </a:t>
            </a:r>
            <a:endParaRPr lang="ru-RU" sz="3600" dirty="0" smtClean="0"/>
          </a:p>
          <a:p>
            <a:r>
              <a:rPr lang="ru-RU" sz="3600" b="1" dirty="0" smtClean="0"/>
              <a:t> § 11, вопросы устно. </a:t>
            </a:r>
            <a:endParaRPr lang="ru-RU" sz="3600" dirty="0" smtClean="0"/>
          </a:p>
          <a:p>
            <a:r>
              <a:rPr lang="ru-RU" sz="3600" b="1" u="sng" dirty="0" smtClean="0"/>
              <a:t>2. Дополнительно</a:t>
            </a:r>
            <a:r>
              <a:rPr lang="ru-RU" sz="3600" b="1" dirty="0" smtClean="0"/>
              <a:t> (кто желает)</a:t>
            </a:r>
            <a:endParaRPr lang="ru-RU" sz="3600" dirty="0" smtClean="0"/>
          </a:p>
          <a:p>
            <a:r>
              <a:rPr lang="ru-RU" sz="3600" b="1" dirty="0" smtClean="0"/>
              <a:t>В ГР </a:t>
            </a:r>
            <a:r>
              <a:rPr lang="en-US" sz="3600" b="1" dirty="0" smtClean="0"/>
              <a:t>Paint </a:t>
            </a:r>
            <a:r>
              <a:rPr lang="ru-RU" sz="3600" b="1" dirty="0" smtClean="0"/>
              <a:t>выполнить  </a:t>
            </a:r>
          </a:p>
          <a:p>
            <a:r>
              <a:rPr lang="ru-RU" sz="3600" b="1" dirty="0" smtClean="0"/>
              <a:t>задания 4-6 (работа №11).</a:t>
            </a:r>
            <a:endParaRPr lang="ru-RU" sz="3600" dirty="0">
              <a:ln>
                <a:solidFill>
                  <a:srgbClr val="00B0F0"/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105</TotalTime>
  <Words>60</Words>
  <Application>Microsoft Office PowerPoint</Application>
  <PresentationFormat>Экран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Михаил</dc:creator>
  <cp:lastModifiedBy>Михаил</cp:lastModifiedBy>
  <cp:revision>14</cp:revision>
  <dcterms:created xsi:type="dcterms:W3CDTF">2015-03-24T15:30:47Z</dcterms:created>
  <dcterms:modified xsi:type="dcterms:W3CDTF">2015-04-08T15:27:29Z</dcterms:modified>
</cp:coreProperties>
</file>